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74DCA-7493-46E5-B019-D9136F56F415}" v="3" dt="2019-04-24T19:56:05.387"/>
    <p1510:client id="{409C270C-76BD-4C47-A0AC-B4961BA5CFCA}" v="3" dt="2019-04-24T20:43:07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зенкова" userId="273979bda6b0c004" providerId="Windows Live" clId="Web-{99F0ECF4-2BBC-4730-88E6-FE2E0FEE1EAC}"/>
    <pc:docChg chg="modSld">
      <pc:chgData name="александра зенкова" userId="273979bda6b0c004" providerId="Windows Live" clId="Web-{99F0ECF4-2BBC-4730-88E6-FE2E0FEE1EAC}" dt="2019-04-23T09:50:22.697" v="40" actId="20577"/>
      <pc:docMkLst>
        <pc:docMk/>
      </pc:docMkLst>
      <pc:sldChg chg="modSp">
        <pc:chgData name="александра зенкова" userId="273979bda6b0c004" providerId="Windows Live" clId="Web-{99F0ECF4-2BBC-4730-88E6-FE2E0FEE1EAC}" dt="2019-04-23T09:50:22.697" v="40" actId="20577"/>
        <pc:sldMkLst>
          <pc:docMk/>
          <pc:sldMk cId="1351651579" sldId="256"/>
        </pc:sldMkLst>
        <pc:spChg chg="mod">
          <ac:chgData name="александра зенкова" userId="273979bda6b0c004" providerId="Windows Live" clId="Web-{99F0ECF4-2BBC-4730-88E6-FE2E0FEE1EAC}" dt="2019-04-23T09:50:22.697" v="4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александра зенкова" userId="273979bda6b0c004" providerId="Windows Live" clId="Web-{66B0B040-51AF-49B8-A2A6-B4327FD232EC}"/>
    <pc:docChg chg="addSld modSld">
      <pc:chgData name="александра зенкова" userId="273979bda6b0c004" providerId="Windows Live" clId="Web-{66B0B040-51AF-49B8-A2A6-B4327FD232EC}" dt="2019-04-24T18:50:31.914" v="233"/>
      <pc:docMkLst>
        <pc:docMk/>
      </pc:docMkLst>
      <pc:sldChg chg="addSp delSp modSp">
        <pc:chgData name="александра зенкова" userId="273979bda6b0c004" providerId="Windows Live" clId="Web-{66B0B040-51AF-49B8-A2A6-B4327FD232EC}" dt="2019-04-24T18:48:03.773" v="215"/>
        <pc:sldMkLst>
          <pc:docMk/>
          <pc:sldMk cId="3201389552" sldId="257"/>
        </pc:sldMkLst>
        <pc:spChg chg="mod ord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2" creationId="{88B851F5-0699-4BC6-8610-5BC28F08FF31}"/>
          </ac:spMkLst>
        </pc:spChg>
        <pc:spChg chg="del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13" creationId="{4C6C9A81-EBD8-4A7D-BE1B-7520E2A46FCD}"/>
          </ac:spMkLst>
        </pc:spChg>
        <pc:spChg chg="del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19" creationId="{1CFBC036-F1E2-42B1-B205-11560583B5BB}"/>
          </ac:spMkLst>
        </pc:spChg>
        <pc:spChg chg="del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21" creationId="{9200DA9A-C650-4C85-93DE-F8BFB97880AA}"/>
          </ac:spMkLst>
        </pc:spChg>
        <pc:spChg chg="del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23" creationId="{D8A2D167-807B-4285-BF5A-BE1660FA27F5}"/>
          </ac:spMkLst>
        </pc:spChg>
        <pc:spChg chg="del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25" creationId="{83B96611-4BCB-4210-9437-6F78615AB780}"/>
          </ac:spMkLst>
        </pc:spChg>
        <pc:spChg chg="add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30" creationId="{213E0039-5B29-4936-A468-AC8FD2387F43}"/>
          </ac:spMkLst>
        </pc:spChg>
        <pc:spChg chg="add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33" creationId="{145B1BB8-D27D-4921-8772-0715F9D7C349}"/>
          </ac:spMkLst>
        </pc:spChg>
        <pc:spChg chg="add">
          <ac:chgData name="александра зенкова" userId="273979bda6b0c004" providerId="Windows Live" clId="Web-{66B0B040-51AF-49B8-A2A6-B4327FD232EC}" dt="2019-04-24T18:48:03.773" v="215"/>
          <ac:spMkLst>
            <pc:docMk/>
            <pc:sldMk cId="3201389552" sldId="257"/>
            <ac:spMk id="35" creationId="{B74C907D-4844-4A29-AE33-A66C45BE8BB6}"/>
          </ac:spMkLst>
        </pc:spChg>
        <pc:picChg chg="del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4" creationId="{9310F0CF-2F36-4233-A3FD-C163550FB77B}"/>
          </ac:picMkLst>
        </pc:picChg>
        <pc:picChg chg="mod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6" creationId="{16B8BD0E-2DEE-4985-992A-1900D4A9CED2}"/>
          </ac:picMkLst>
        </pc:picChg>
        <pc:picChg chg="mod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8" creationId="{1BFF279F-10AB-4A2E-94AC-EEF66A8420E7}"/>
          </ac:picMkLst>
        </pc:picChg>
        <pc:picChg chg="del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9" creationId="{BED40652-2041-40A8-BD19-217432266812}"/>
          </ac:picMkLst>
        </pc:picChg>
        <pc:picChg chg="del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11" creationId="{3F9E3962-D4A6-4AE1-88E9-74BCE5EB88F5}"/>
          </ac:picMkLst>
        </pc:picChg>
        <pc:picChg chg="mod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12" creationId="{723FCCCF-04EA-4170-BC12-AB9666858B8A}"/>
          </ac:picMkLst>
        </pc:picChg>
        <pc:picChg chg="del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15" creationId="{79C71F41-5AA1-428C-A1E3-0BD5A769116D}"/>
          </ac:picMkLst>
        </pc:picChg>
        <pc:picChg chg="del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17" creationId="{8AA17048-7FB7-46CB-B99B-8D9D66ECA5B6}"/>
          </ac:picMkLst>
        </pc:picChg>
        <pc:picChg chg="add">
          <ac:chgData name="александра зенкова" userId="273979bda6b0c004" providerId="Windows Live" clId="Web-{66B0B040-51AF-49B8-A2A6-B4327FD232EC}" dt="2019-04-24T18:48:03.773" v="215"/>
          <ac:picMkLst>
            <pc:docMk/>
            <pc:sldMk cId="3201389552" sldId="257"/>
            <ac:picMk id="28" creationId="{9310F0CF-2F36-4233-A3FD-C163550FB77B}"/>
          </ac:picMkLst>
        </pc:picChg>
        <pc:cxnChg chg="add">
          <ac:chgData name="александра зенкова" userId="273979bda6b0c004" providerId="Windows Live" clId="Web-{66B0B040-51AF-49B8-A2A6-B4327FD232EC}" dt="2019-04-24T18:48:03.773" v="215"/>
          <ac:cxnSpMkLst>
            <pc:docMk/>
            <pc:sldMk cId="3201389552" sldId="257"/>
            <ac:cxnSpMk id="37" creationId="{C30FB396-623D-4ADC-B236-4B8538F61BCC}"/>
          </ac:cxnSpMkLst>
        </pc:cxnChg>
        <pc:cxnChg chg="add">
          <ac:chgData name="александра зенкова" userId="273979bda6b0c004" providerId="Windows Live" clId="Web-{66B0B040-51AF-49B8-A2A6-B4327FD232EC}" dt="2019-04-24T18:48:03.773" v="215"/>
          <ac:cxnSpMkLst>
            <pc:docMk/>
            <pc:sldMk cId="3201389552" sldId="257"/>
            <ac:cxnSpMk id="39" creationId="{9DF548FB-E177-48B7-8DCC-C1D8A980BB1E}"/>
          </ac:cxnSpMkLst>
        </pc:cxnChg>
        <pc:cxnChg chg="add">
          <ac:chgData name="александра зенкова" userId="273979bda6b0c004" providerId="Windows Live" clId="Web-{66B0B040-51AF-49B8-A2A6-B4327FD232EC}" dt="2019-04-24T18:48:03.773" v="215"/>
          <ac:cxnSpMkLst>
            <pc:docMk/>
            <pc:sldMk cId="3201389552" sldId="257"/>
            <ac:cxnSpMk id="41" creationId="{41FDDB3B-B8CF-4984-8284-85505357CB98}"/>
          </ac:cxnSpMkLst>
        </pc:cxnChg>
      </pc:sldChg>
      <pc:sldChg chg="addSp delSp modSp">
        <pc:chgData name="александра зенкова" userId="273979bda6b0c004" providerId="Windows Live" clId="Web-{66B0B040-51AF-49B8-A2A6-B4327FD232EC}" dt="2019-04-24T18:48:14.335" v="216"/>
        <pc:sldMkLst>
          <pc:docMk/>
          <pc:sldMk cId="3972890601" sldId="258"/>
        </pc:sldMkLst>
        <pc:spChg chg="mod ord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2" creationId="{2AC235DF-3140-47F8-92B0-7CA9DB265417}"/>
          </ac:spMkLst>
        </pc:spChg>
        <pc:spChg chg="del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30" creationId="{4C6C9A81-EBD8-4A7D-BE1B-7520E2A46FCD}"/>
          </ac:spMkLst>
        </pc:spChg>
        <pc:spChg chg="del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36" creationId="{1CFBC036-F1E2-42B1-B205-11560583B5BB}"/>
          </ac:spMkLst>
        </pc:spChg>
        <pc:spChg chg="del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38" creationId="{9200DA9A-C650-4C85-93DE-F8BFB97880AA}"/>
          </ac:spMkLst>
        </pc:spChg>
        <pc:spChg chg="del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40" creationId="{D8A2D167-807B-4285-BF5A-BE1660FA27F5}"/>
          </ac:spMkLst>
        </pc:spChg>
        <pc:spChg chg="del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42" creationId="{83B96611-4BCB-4210-9437-6F78615AB780}"/>
          </ac:spMkLst>
        </pc:spChg>
        <pc:spChg chg="add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47" creationId="{F39C14E6-818D-4AEB-B8EF-0B8297E5CFAF}"/>
          </ac:spMkLst>
        </pc:spChg>
        <pc:spChg chg="add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50" creationId="{145B1BB8-D27D-4921-8772-0715F9D7C349}"/>
          </ac:spMkLst>
        </pc:spChg>
        <pc:spChg chg="add">
          <ac:chgData name="александра зенкова" userId="273979bda6b0c004" providerId="Windows Live" clId="Web-{66B0B040-51AF-49B8-A2A6-B4327FD232EC}" dt="2019-04-24T18:48:14.335" v="216"/>
          <ac:spMkLst>
            <pc:docMk/>
            <pc:sldMk cId="3972890601" sldId="258"/>
            <ac:spMk id="52" creationId="{B74C907D-4844-4A29-AE33-A66C45BE8BB6}"/>
          </ac:spMkLst>
        </pc:spChg>
        <pc:picChg chg="mod ord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6" creationId="{3E123BF7-2F5C-40D4-94A6-A08E925941E1}"/>
          </ac:picMkLst>
        </pc:picChg>
        <pc:picChg chg="del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16" creationId="{1193D114-5577-49AD-B316-E84EB8C5995C}"/>
          </ac:picMkLst>
        </pc:picChg>
        <pc:picChg chg="mod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20" creationId="{EF26054A-4EDA-4175-B405-E6FA43853BEC}"/>
          </ac:picMkLst>
        </pc:picChg>
        <pc:picChg chg="mod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23" creationId="{8F7E2D27-AAEB-4250-81E9-7D4A0C093343}"/>
          </ac:picMkLst>
        </pc:picChg>
        <pc:picChg chg="del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26" creationId="{BED40652-2041-40A8-BD19-217432266812}"/>
          </ac:picMkLst>
        </pc:picChg>
        <pc:picChg chg="del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28" creationId="{3F9E3962-D4A6-4AE1-88E9-74BCE5EB88F5}"/>
          </ac:picMkLst>
        </pc:picChg>
        <pc:picChg chg="del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32" creationId="{79C71F41-5AA1-428C-A1E3-0BD5A769116D}"/>
          </ac:picMkLst>
        </pc:picChg>
        <pc:picChg chg="del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34" creationId="{8AA17048-7FB7-46CB-B99B-8D9D66ECA5B6}"/>
          </ac:picMkLst>
        </pc:picChg>
        <pc:picChg chg="add">
          <ac:chgData name="александра зенкова" userId="273979bda6b0c004" providerId="Windows Live" clId="Web-{66B0B040-51AF-49B8-A2A6-B4327FD232EC}" dt="2019-04-24T18:48:14.335" v="216"/>
          <ac:picMkLst>
            <pc:docMk/>
            <pc:sldMk cId="3972890601" sldId="258"/>
            <ac:picMk id="45" creationId="{1193D114-5577-49AD-B316-E84EB8C5995C}"/>
          </ac:picMkLst>
        </pc:picChg>
        <pc:cxnChg chg="add">
          <ac:chgData name="александра зенкова" userId="273979bda6b0c004" providerId="Windows Live" clId="Web-{66B0B040-51AF-49B8-A2A6-B4327FD232EC}" dt="2019-04-24T18:48:14.335" v="216"/>
          <ac:cxnSpMkLst>
            <pc:docMk/>
            <pc:sldMk cId="3972890601" sldId="258"/>
            <ac:cxnSpMk id="54" creationId="{C30FB396-623D-4ADC-B236-4B8538F61BCC}"/>
          </ac:cxnSpMkLst>
        </pc:cxnChg>
        <pc:cxnChg chg="add">
          <ac:chgData name="александра зенкова" userId="273979bda6b0c004" providerId="Windows Live" clId="Web-{66B0B040-51AF-49B8-A2A6-B4327FD232EC}" dt="2019-04-24T18:48:14.335" v="216"/>
          <ac:cxnSpMkLst>
            <pc:docMk/>
            <pc:sldMk cId="3972890601" sldId="258"/>
            <ac:cxnSpMk id="56" creationId="{9DF548FB-E177-48B7-8DCC-C1D8A980BB1E}"/>
          </ac:cxnSpMkLst>
        </pc:cxnChg>
        <pc:cxnChg chg="add">
          <ac:chgData name="александра зенкова" userId="273979bda6b0c004" providerId="Windows Live" clId="Web-{66B0B040-51AF-49B8-A2A6-B4327FD232EC}" dt="2019-04-24T18:48:14.335" v="216"/>
          <ac:cxnSpMkLst>
            <pc:docMk/>
            <pc:sldMk cId="3972890601" sldId="258"/>
            <ac:cxnSpMk id="58" creationId="{41FDDB3B-B8CF-4984-8284-85505357CB98}"/>
          </ac:cxnSpMkLst>
        </pc:cxnChg>
      </pc:sldChg>
      <pc:sldChg chg="addSp delSp modSp mod setBg">
        <pc:chgData name="александра зенкова" userId="273979bda6b0c004" providerId="Windows Live" clId="Web-{66B0B040-51AF-49B8-A2A6-B4327FD232EC}" dt="2019-04-24T18:48:36.617" v="218"/>
        <pc:sldMkLst>
          <pc:docMk/>
          <pc:sldMk cId="2260444390" sldId="259"/>
        </pc:sldMkLst>
        <pc:spChg chg="mod ord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2" creationId="{85DB1695-C67C-4187-909C-494D364D0DAD}"/>
          </ac:spMkLst>
        </pc:spChg>
        <pc:spChg chg="add del mod">
          <ac:chgData name="александра зенкова" userId="273979bda6b0c004" providerId="Windows Live" clId="Web-{66B0B040-51AF-49B8-A2A6-B4327FD232EC}" dt="2019-04-24T18:23:55.951" v="75"/>
          <ac:spMkLst>
            <pc:docMk/>
            <pc:sldMk cId="2260444390" sldId="259"/>
            <ac:spMk id="5" creationId="{B22C9154-0159-4924-81A7-31A5F3DBDD7B}"/>
          </ac:spMkLst>
        </pc:spChg>
        <pc:spChg chg="add del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16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22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24" creationId="{9200DA9A-C650-4C85-93DE-F8BFB97880AA}"/>
          </ac:spMkLst>
        </pc:spChg>
        <pc:spChg chg="add del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26" creationId="{D8A2D167-807B-4285-BF5A-BE1660FA27F5}"/>
          </ac:spMkLst>
        </pc:spChg>
        <pc:spChg chg="add del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28" creationId="{83B96611-4BCB-4210-9437-6F78615AB780}"/>
          </ac:spMkLst>
        </pc:spChg>
        <pc:spChg chg="add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33" creationId="{CF8CAD8C-3E4E-486A-8072-9B3329DEEC36}"/>
          </ac:spMkLst>
        </pc:spChg>
        <pc:spChg chg="add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36" creationId="{825F007B-83E4-4C3E-9799-891A383A0D3C}"/>
          </ac:spMkLst>
        </pc:spChg>
        <pc:spChg chg="add">
          <ac:chgData name="александра зенкова" userId="273979bda6b0c004" providerId="Windows Live" clId="Web-{66B0B040-51AF-49B8-A2A6-B4327FD232EC}" dt="2019-04-24T18:48:36.617" v="218"/>
          <ac:spMkLst>
            <pc:docMk/>
            <pc:sldMk cId="2260444390" sldId="259"/>
            <ac:spMk id="38" creationId="{D3B0D58E-69A5-4E5F-8567-99FCB9F97DC0}"/>
          </ac:spMkLst>
        </pc:spChg>
        <pc:picChg chg="del">
          <ac:chgData name="александра зенкова" userId="273979bda6b0c004" providerId="Windows Live" clId="Web-{66B0B040-51AF-49B8-A2A6-B4327FD232EC}" dt="2019-04-24T18:23:15.420" v="65"/>
          <ac:picMkLst>
            <pc:docMk/>
            <pc:sldMk cId="2260444390" sldId="259"/>
            <ac:picMk id="4" creationId="{8BBED83F-9096-4C9A-A295-3AC241305F16}"/>
          </ac:picMkLst>
        </pc:picChg>
        <pc:picChg chg="del">
          <ac:chgData name="александра зенкова" userId="273979bda6b0c004" providerId="Windows Live" clId="Web-{66B0B040-51AF-49B8-A2A6-B4327FD232EC}" dt="2019-04-24T18:23:13.701" v="64"/>
          <ac:picMkLst>
            <pc:docMk/>
            <pc:sldMk cId="2260444390" sldId="259"/>
            <ac:picMk id="6" creationId="{16D9B49E-837C-4784-85AD-A512D8C5395B}"/>
          </ac:picMkLst>
        </pc:picChg>
        <pc:picChg chg="add del mod ord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7" creationId="{9A938F36-A011-4A08-BFF4-DFC1FD8DD626}"/>
          </ac:picMkLst>
        </pc:picChg>
        <pc:picChg chg="del">
          <ac:chgData name="александра зенкова" userId="273979bda6b0c004" providerId="Windows Live" clId="Web-{66B0B040-51AF-49B8-A2A6-B4327FD232EC}" dt="2019-04-24T18:23:15.779" v="66"/>
          <ac:picMkLst>
            <pc:docMk/>
            <pc:sldMk cId="2260444390" sldId="259"/>
            <ac:picMk id="8" creationId="{080E8C01-724A-4EAB-B0E1-D4BA52CCE35E}"/>
          </ac:picMkLst>
        </pc:picChg>
        <pc:picChg chg="add mod ord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10" creationId="{AFFE7A92-9C4D-44EE-BF10-EE6707985D93}"/>
          </ac:picMkLst>
        </pc:picChg>
        <pc:picChg chg="add del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12" creationId="{BED40652-2041-40A8-BD19-217432266812}"/>
          </ac:picMkLst>
        </pc:picChg>
        <pc:picChg chg="add del mod">
          <ac:chgData name="александра зенкова" userId="273979bda6b0c004" providerId="Windows Live" clId="Web-{66B0B040-51AF-49B8-A2A6-B4327FD232EC}" dt="2019-04-24T18:25:54.061" v="103"/>
          <ac:picMkLst>
            <pc:docMk/>
            <pc:sldMk cId="2260444390" sldId="259"/>
            <ac:picMk id="13" creationId="{7349D286-9086-4E81-962E-0ECB08523A24}"/>
          </ac:picMkLst>
        </pc:picChg>
        <pc:picChg chg="add del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14" creationId="{3F9E3962-D4A6-4AE1-88E9-74BCE5EB88F5}"/>
          </ac:picMkLst>
        </pc:picChg>
        <pc:picChg chg="add del mod">
          <ac:chgData name="александра зенкова" userId="273979bda6b0c004" providerId="Windows Live" clId="Web-{66B0B040-51AF-49B8-A2A6-B4327FD232EC}" dt="2019-04-24T18:28:08.125" v="114"/>
          <ac:picMkLst>
            <pc:docMk/>
            <pc:sldMk cId="2260444390" sldId="259"/>
            <ac:picMk id="17" creationId="{BA4CFC6F-5B0E-4522-94C9-BA9C5E5B7A0F}"/>
          </ac:picMkLst>
        </pc:picChg>
        <pc:picChg chg="add del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18" creationId="{79C71F41-5AA1-428C-A1E3-0BD5A769116D}"/>
          </ac:picMkLst>
        </pc:picChg>
        <pc:picChg chg="add del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20" creationId="{8AA17048-7FB7-46CB-B99B-8D9D66ECA5B6}"/>
          </ac:picMkLst>
        </pc:picChg>
        <pc:picChg chg="add mod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21" creationId="{401C9E83-F377-40A1-A0CF-2C793CD3E564}"/>
          </ac:picMkLst>
        </pc:picChg>
        <pc:picChg chg="add">
          <ac:chgData name="александра зенкова" userId="273979bda6b0c004" providerId="Windows Live" clId="Web-{66B0B040-51AF-49B8-A2A6-B4327FD232EC}" dt="2019-04-24T18:48:36.617" v="218"/>
          <ac:picMkLst>
            <pc:docMk/>
            <pc:sldMk cId="2260444390" sldId="259"/>
            <ac:picMk id="31" creationId="{9A938F36-A011-4A08-BFF4-DFC1FD8DD626}"/>
          </ac:picMkLst>
        </pc:picChg>
        <pc:cxnChg chg="add">
          <ac:chgData name="александра зенкова" userId="273979bda6b0c004" providerId="Windows Live" clId="Web-{66B0B040-51AF-49B8-A2A6-B4327FD232EC}" dt="2019-04-24T18:48:36.617" v="218"/>
          <ac:cxnSpMkLst>
            <pc:docMk/>
            <pc:sldMk cId="2260444390" sldId="259"/>
            <ac:cxnSpMk id="40" creationId="{7495EFCE-DBFF-4BAC-896F-729D85BD2E58}"/>
          </ac:cxnSpMkLst>
        </pc:cxnChg>
        <pc:cxnChg chg="add">
          <ac:chgData name="александра зенкова" userId="273979bda6b0c004" providerId="Windows Live" clId="Web-{66B0B040-51AF-49B8-A2A6-B4327FD232EC}" dt="2019-04-24T18:48:36.617" v="218"/>
          <ac:cxnSpMkLst>
            <pc:docMk/>
            <pc:sldMk cId="2260444390" sldId="259"/>
            <ac:cxnSpMk id="42" creationId="{6840CBBC-02F6-4C02-B837-AD5936B3C217}"/>
          </ac:cxnSpMkLst>
        </pc:cxnChg>
      </pc:sldChg>
      <pc:sldChg chg="addSp delSp modSp">
        <pc:chgData name="александра зенкова" userId="273979bda6b0c004" providerId="Windows Live" clId="Web-{66B0B040-51AF-49B8-A2A6-B4327FD232EC}" dt="2019-04-24T18:48:26.101" v="217"/>
        <pc:sldMkLst>
          <pc:docMk/>
          <pc:sldMk cId="2203970647" sldId="260"/>
        </pc:sldMkLst>
        <pc:spChg chg="mod ord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2" creationId="{2AC235DF-3140-47F8-92B0-7CA9DB265417}"/>
          </ac:spMkLst>
        </pc:spChg>
        <pc:spChg chg="del">
          <ac:chgData name="александра зенкова" userId="273979bda6b0c004" providerId="Windows Live" clId="Web-{66B0B040-51AF-49B8-A2A6-B4327FD232EC}" dt="2019-04-24T18:13:30.666" v="0"/>
          <ac:spMkLst>
            <pc:docMk/>
            <pc:sldMk cId="2203970647" sldId="260"/>
            <ac:spMk id="4" creationId="{19ABF446-C363-4C29-B851-F31570D5F7CB}"/>
          </ac:spMkLst>
        </pc:spChg>
        <pc:spChg chg="add del mod">
          <ac:chgData name="александра зенкова" userId="273979bda6b0c004" providerId="Windows Live" clId="Web-{66B0B040-51AF-49B8-A2A6-B4327FD232EC}" dt="2019-04-24T18:23:08.373" v="63"/>
          <ac:spMkLst>
            <pc:docMk/>
            <pc:sldMk cId="2203970647" sldId="260"/>
            <ac:spMk id="13" creationId="{F627899B-D49C-485C-99CB-71009F6AF4CC}"/>
          </ac:spMkLst>
        </pc:spChg>
        <pc:spChg chg="del">
          <ac:chgData name="александра зенкова" userId="273979bda6b0c004" providerId="Windows Live" clId="Web-{66B0B040-51AF-49B8-A2A6-B4327FD232EC}" dt="2019-04-24T18:13:39.932" v="4"/>
          <ac:spMkLst>
            <pc:docMk/>
            <pc:sldMk cId="2203970647" sldId="260"/>
            <ac:spMk id="30" creationId="{4C6C9A81-EBD8-4A7D-BE1B-7520E2A46FCD}"/>
          </ac:spMkLst>
        </pc:spChg>
        <pc:spChg chg="del">
          <ac:chgData name="александра зенкова" userId="273979bda6b0c004" providerId="Windows Live" clId="Web-{66B0B040-51AF-49B8-A2A6-B4327FD232EC}" dt="2019-04-24T18:13:39.932" v="4"/>
          <ac:spMkLst>
            <pc:docMk/>
            <pc:sldMk cId="2203970647" sldId="260"/>
            <ac:spMk id="36" creationId="{1CFBC036-F1E2-42B1-B205-11560583B5BB}"/>
          </ac:spMkLst>
        </pc:spChg>
        <pc:spChg chg="del">
          <ac:chgData name="александра зенкова" userId="273979bda6b0c004" providerId="Windows Live" clId="Web-{66B0B040-51AF-49B8-A2A6-B4327FD232EC}" dt="2019-04-24T18:13:39.932" v="4"/>
          <ac:spMkLst>
            <pc:docMk/>
            <pc:sldMk cId="2203970647" sldId="260"/>
            <ac:spMk id="38" creationId="{9200DA9A-C650-4C85-93DE-F8BFB97880AA}"/>
          </ac:spMkLst>
        </pc:spChg>
        <pc:spChg chg="del">
          <ac:chgData name="александра зенкова" userId="273979bda6b0c004" providerId="Windows Live" clId="Web-{66B0B040-51AF-49B8-A2A6-B4327FD232EC}" dt="2019-04-24T18:13:39.932" v="4"/>
          <ac:spMkLst>
            <pc:docMk/>
            <pc:sldMk cId="2203970647" sldId="260"/>
            <ac:spMk id="40" creationId="{D8A2D167-807B-4285-BF5A-BE1660FA27F5}"/>
          </ac:spMkLst>
        </pc:spChg>
        <pc:spChg chg="del">
          <ac:chgData name="александра зенкова" userId="273979bda6b0c004" providerId="Windows Live" clId="Web-{66B0B040-51AF-49B8-A2A6-B4327FD232EC}" dt="2019-04-24T18:13:39.932" v="4"/>
          <ac:spMkLst>
            <pc:docMk/>
            <pc:sldMk cId="2203970647" sldId="260"/>
            <ac:spMk id="42" creationId="{83B96611-4BCB-4210-9437-6F78615AB780}"/>
          </ac:spMkLst>
        </pc:spChg>
        <pc:spChg chg="add del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51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57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59" creationId="{9200DA9A-C650-4C85-93DE-F8BFB97880AA}"/>
          </ac:spMkLst>
        </pc:spChg>
        <pc:spChg chg="add del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61" creationId="{D8A2D167-807B-4285-BF5A-BE1660FA27F5}"/>
          </ac:spMkLst>
        </pc:spChg>
        <pc:spChg chg="add del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63" creationId="{83B96611-4BCB-4210-9437-6F78615AB780}"/>
          </ac:spMkLst>
        </pc:spChg>
        <pc:spChg chg="add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68" creationId="{1241EC28-D4E6-4147-B69B-F9A16A886DF8}"/>
          </ac:spMkLst>
        </pc:spChg>
        <pc:spChg chg="add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71" creationId="{145B1BB8-D27D-4921-8772-0715F9D7C349}"/>
          </ac:spMkLst>
        </pc:spChg>
        <pc:spChg chg="add">
          <ac:chgData name="александра зенкова" userId="273979bda6b0c004" providerId="Windows Live" clId="Web-{66B0B040-51AF-49B8-A2A6-B4327FD232EC}" dt="2019-04-24T18:48:26.101" v="217"/>
          <ac:spMkLst>
            <pc:docMk/>
            <pc:sldMk cId="2203970647" sldId="260"/>
            <ac:spMk id="73" creationId="{B74C907D-4844-4A29-AE33-A66C45BE8BB6}"/>
          </ac:spMkLst>
        </pc:spChg>
        <pc:picChg chg="add del mod ord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3" creationId="{18810228-2B7F-4F17-8F53-72E6DCEF53BA}"/>
          </ac:picMkLst>
        </pc:picChg>
        <pc:picChg chg="add del mod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6" creationId="{4FB23F6E-DB38-4AE0-BC55-E39DCDEBB94F}"/>
          </ac:picMkLst>
        </pc:picChg>
        <pc:picChg chg="add del mod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8" creationId="{0025833A-B40C-49FE-92C3-9C8E3126D118}"/>
          </ac:picMkLst>
        </pc:picChg>
        <pc:picChg chg="add del mod ord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10" creationId="{8176BBFF-82DA-4CC5-997F-5FC7C3C584D5}"/>
          </ac:picMkLst>
        </pc:picChg>
        <pc:picChg chg="add del mod ord">
          <ac:chgData name="александра зенкова" userId="273979bda6b0c004" providerId="Windows Live" clId="Web-{66B0B040-51AF-49B8-A2A6-B4327FD232EC}" dt="2019-04-24T18:22:57.091" v="59"/>
          <ac:picMkLst>
            <pc:docMk/>
            <pc:sldMk cId="2203970647" sldId="260"/>
            <ac:picMk id="14" creationId="{CEB1AE18-8178-4F5C-91C9-D3DDD88BA1B1}"/>
          </ac:picMkLst>
        </pc:picChg>
        <pc:picChg chg="add del mod">
          <ac:chgData name="александра зенкова" userId="273979bda6b0c004" providerId="Windows Live" clId="Web-{66B0B040-51AF-49B8-A2A6-B4327FD232EC}" dt="2019-04-24T18:22:41.576" v="52"/>
          <ac:picMkLst>
            <pc:docMk/>
            <pc:sldMk cId="2203970647" sldId="260"/>
            <ac:picMk id="16" creationId="{FB4A3CAB-1801-4EEC-85E9-B09493950181}"/>
          </ac:picMkLst>
        </pc:picChg>
        <pc:picChg chg="del">
          <ac:chgData name="александра зенкова" userId="273979bda6b0c004" providerId="Windows Live" clId="Web-{66B0B040-51AF-49B8-A2A6-B4327FD232EC}" dt="2019-04-24T18:13:39.932" v="4"/>
          <ac:picMkLst>
            <pc:docMk/>
            <pc:sldMk cId="2203970647" sldId="260"/>
            <ac:picMk id="26" creationId="{BED40652-2041-40A8-BD19-217432266812}"/>
          </ac:picMkLst>
        </pc:picChg>
        <pc:picChg chg="del">
          <ac:chgData name="александра зенкова" userId="273979bda6b0c004" providerId="Windows Live" clId="Web-{66B0B040-51AF-49B8-A2A6-B4327FD232EC}" dt="2019-04-24T18:13:39.932" v="4"/>
          <ac:picMkLst>
            <pc:docMk/>
            <pc:sldMk cId="2203970647" sldId="260"/>
            <ac:picMk id="28" creationId="{3F9E3962-D4A6-4AE1-88E9-74BCE5EB88F5}"/>
          </ac:picMkLst>
        </pc:picChg>
        <pc:picChg chg="del">
          <ac:chgData name="александра зенкова" userId="273979bda6b0c004" providerId="Windows Live" clId="Web-{66B0B040-51AF-49B8-A2A6-B4327FD232EC}" dt="2019-04-24T18:13:39.932" v="4"/>
          <ac:picMkLst>
            <pc:docMk/>
            <pc:sldMk cId="2203970647" sldId="260"/>
            <ac:picMk id="32" creationId="{79C71F41-5AA1-428C-A1E3-0BD5A769116D}"/>
          </ac:picMkLst>
        </pc:picChg>
        <pc:picChg chg="del">
          <ac:chgData name="александра зенкова" userId="273979bda6b0c004" providerId="Windows Live" clId="Web-{66B0B040-51AF-49B8-A2A6-B4327FD232EC}" dt="2019-04-24T18:13:39.932" v="4"/>
          <ac:picMkLst>
            <pc:docMk/>
            <pc:sldMk cId="2203970647" sldId="260"/>
            <ac:picMk id="34" creationId="{8AA17048-7FB7-46CB-B99B-8D9D66ECA5B6}"/>
          </ac:picMkLst>
        </pc:picChg>
        <pc:picChg chg="add del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47" creationId="{BED40652-2041-40A8-BD19-217432266812}"/>
          </ac:picMkLst>
        </pc:picChg>
        <pc:picChg chg="add del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49" creationId="{3F9E3962-D4A6-4AE1-88E9-74BCE5EB88F5}"/>
          </ac:picMkLst>
        </pc:picChg>
        <pc:picChg chg="add del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53" creationId="{79C71F41-5AA1-428C-A1E3-0BD5A769116D}"/>
          </ac:picMkLst>
        </pc:picChg>
        <pc:picChg chg="add del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55" creationId="{8AA17048-7FB7-46CB-B99B-8D9D66ECA5B6}"/>
          </ac:picMkLst>
        </pc:picChg>
        <pc:picChg chg="add">
          <ac:chgData name="александра зенкова" userId="273979bda6b0c004" providerId="Windows Live" clId="Web-{66B0B040-51AF-49B8-A2A6-B4327FD232EC}" dt="2019-04-24T18:48:26.101" v="217"/>
          <ac:picMkLst>
            <pc:docMk/>
            <pc:sldMk cId="2203970647" sldId="260"/>
            <ac:picMk id="66" creationId="{18810228-2B7F-4F17-8F53-72E6DCEF53BA}"/>
          </ac:picMkLst>
        </pc:picChg>
        <pc:cxnChg chg="add">
          <ac:chgData name="александра зенкова" userId="273979bda6b0c004" providerId="Windows Live" clId="Web-{66B0B040-51AF-49B8-A2A6-B4327FD232EC}" dt="2019-04-24T18:48:26.101" v="217"/>
          <ac:cxnSpMkLst>
            <pc:docMk/>
            <pc:sldMk cId="2203970647" sldId="260"/>
            <ac:cxnSpMk id="75" creationId="{C30FB396-623D-4ADC-B236-4B8538F61BCC}"/>
          </ac:cxnSpMkLst>
        </pc:cxnChg>
        <pc:cxnChg chg="add">
          <ac:chgData name="александра зенкова" userId="273979bda6b0c004" providerId="Windows Live" clId="Web-{66B0B040-51AF-49B8-A2A6-B4327FD232EC}" dt="2019-04-24T18:48:26.101" v="217"/>
          <ac:cxnSpMkLst>
            <pc:docMk/>
            <pc:sldMk cId="2203970647" sldId="260"/>
            <ac:cxnSpMk id="77" creationId="{9DF548FB-E177-48B7-8DCC-C1D8A980BB1E}"/>
          </ac:cxnSpMkLst>
        </pc:cxnChg>
        <pc:cxnChg chg="add">
          <ac:chgData name="александра зенкова" userId="273979bda6b0c004" providerId="Windows Live" clId="Web-{66B0B040-51AF-49B8-A2A6-B4327FD232EC}" dt="2019-04-24T18:48:26.101" v="217"/>
          <ac:cxnSpMkLst>
            <pc:docMk/>
            <pc:sldMk cId="2203970647" sldId="260"/>
            <ac:cxnSpMk id="79" creationId="{41FDDB3B-B8CF-4984-8284-85505357CB98}"/>
          </ac:cxnSpMkLst>
        </pc:cxnChg>
      </pc:sldChg>
      <pc:sldChg chg="addSp delSp modSp new mod setBg">
        <pc:chgData name="александра зенкова" userId="273979bda6b0c004" providerId="Windows Live" clId="Web-{66B0B040-51AF-49B8-A2A6-B4327FD232EC}" dt="2019-04-24T18:48:56.476" v="220" actId="1076"/>
        <pc:sldMkLst>
          <pc:docMk/>
          <pc:sldMk cId="3368311300" sldId="261"/>
        </pc:sldMkLst>
        <pc:spChg chg="mod ord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2" creationId="{8B510864-539C-4F59-8169-18D51E1A885B}"/>
          </ac:spMkLst>
        </pc:spChg>
        <pc:spChg chg="del">
          <ac:chgData name="александра зенкова" userId="273979bda6b0c004" providerId="Windows Live" clId="Web-{66B0B040-51AF-49B8-A2A6-B4327FD232EC}" dt="2019-04-24T18:29:42.703" v="121"/>
          <ac:spMkLst>
            <pc:docMk/>
            <pc:sldMk cId="3368311300" sldId="261"/>
            <ac:spMk id="3" creationId="{6EE11148-C7F9-4B93-956D-92F622C8C819}"/>
          </ac:spMkLst>
        </pc:spChg>
        <pc:spChg chg="add del mod">
          <ac:chgData name="александра зенкова" userId="273979bda6b0c004" providerId="Windows Live" clId="Web-{66B0B040-51AF-49B8-A2A6-B4327FD232EC}" dt="2019-04-24T18:31:17.220" v="126"/>
          <ac:spMkLst>
            <pc:docMk/>
            <pc:sldMk cId="3368311300" sldId="261"/>
            <ac:spMk id="7" creationId="{A8050963-34A2-4001-A922-114FB1459F9D}"/>
          </ac:spMkLst>
        </pc:spChg>
        <pc:spChg chg="add del">
          <ac:chgData name="александра зенкова" userId="273979bda6b0c004" providerId="Windows Live" clId="Web-{66B0B040-51AF-49B8-A2A6-B4327FD232EC}" dt="2019-04-24T18:41:20.380" v="179"/>
          <ac:spMkLst>
            <pc:docMk/>
            <pc:sldMk cId="3368311300" sldId="261"/>
            <ac:spMk id="13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41:20.380" v="179"/>
          <ac:spMkLst>
            <pc:docMk/>
            <pc:sldMk cId="3368311300" sldId="261"/>
            <ac:spMk id="19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41:20.380" v="179"/>
          <ac:spMkLst>
            <pc:docMk/>
            <pc:sldMk cId="3368311300" sldId="261"/>
            <ac:spMk id="21" creationId="{9200DA9A-C650-4C85-93DE-F8BFB97880AA}"/>
          </ac:spMkLst>
        </pc:spChg>
        <pc:spChg chg="add del">
          <ac:chgData name="александра зенкова" userId="273979bda6b0c004" providerId="Windows Live" clId="Web-{66B0B040-51AF-49B8-A2A6-B4327FD232EC}" dt="2019-04-24T18:41:20.380" v="179"/>
          <ac:spMkLst>
            <pc:docMk/>
            <pc:sldMk cId="3368311300" sldId="261"/>
            <ac:spMk id="23" creationId="{D8A2D167-807B-4285-BF5A-BE1660FA27F5}"/>
          </ac:spMkLst>
        </pc:spChg>
        <pc:spChg chg="add del">
          <ac:chgData name="александра зенкова" userId="273979bda6b0c004" providerId="Windows Live" clId="Web-{66B0B040-51AF-49B8-A2A6-B4327FD232EC}" dt="2019-04-24T18:41:20.380" v="179"/>
          <ac:spMkLst>
            <pc:docMk/>
            <pc:sldMk cId="3368311300" sldId="261"/>
            <ac:spMk id="25" creationId="{83B96611-4BCB-4210-9437-6F78615AB780}"/>
          </ac:spMkLst>
        </pc:spChg>
        <pc:spChg chg="add del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34" creationId="{BCEAFC9A-0467-4B58-9ED0-1DFDB270CF13}"/>
          </ac:spMkLst>
        </pc:spChg>
        <pc:spChg chg="add del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40" creationId="{080FBBF1-114B-4ACF-9D94-77D785712014}"/>
          </ac:spMkLst>
        </pc:spChg>
        <pc:spChg chg="add del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42" creationId="{F3420067-5068-4F4C-9D9C-D121B2985099}"/>
          </ac:spMkLst>
        </pc:spChg>
        <pc:spChg chg="add del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44" creationId="{D1533909-2D5C-4799-9C1E-3B746B92CAB1}"/>
          </ac:spMkLst>
        </pc:spChg>
        <pc:spChg chg="add del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46" creationId="{5DA5ABF9-2E5D-4C69-9905-B85C57B06F13}"/>
          </ac:spMkLst>
        </pc:spChg>
        <pc:spChg chg="add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55" creationId="{FFD74693-C07F-483F-8700-DA23A64B7E76}"/>
          </ac:spMkLst>
        </pc:spChg>
        <pc:spChg chg="add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61" creationId="{A205A82E-DA0F-418E-9EEC-3862AAC3679E}"/>
          </ac:spMkLst>
        </pc:spChg>
        <pc:spChg chg="add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63" creationId="{BCB1CD31-F16B-4D6D-AE4D-42E83C7D4372}"/>
          </ac:spMkLst>
        </pc:spChg>
        <pc:spChg chg="add">
          <ac:chgData name="александра зенкова" userId="273979bda6b0c004" providerId="Windows Live" clId="Web-{66B0B040-51AF-49B8-A2A6-B4327FD232EC}" dt="2019-04-24T18:48:48.586" v="219"/>
          <ac:spMkLst>
            <pc:docMk/>
            <pc:sldMk cId="3368311300" sldId="261"/>
            <ac:spMk id="65" creationId="{0B22F5C0-C57E-4BED-A613-7F2BDBAA44AC}"/>
          </ac:spMkLst>
        </pc:spChg>
        <pc:picChg chg="add del mod ord">
          <ac:chgData name="александра зенкова" userId="273979bda6b0c004" providerId="Windows Live" clId="Web-{66B0B040-51AF-49B8-A2A6-B4327FD232EC}" dt="2019-04-24T18:29:53.344" v="125"/>
          <ac:picMkLst>
            <pc:docMk/>
            <pc:sldMk cId="3368311300" sldId="261"/>
            <ac:picMk id="4" creationId="{EBFF4E03-195E-43BC-8961-D56C52FA7FA2}"/>
          </ac:picMkLst>
        </pc:picChg>
        <pc:picChg chg="add mod ord">
          <ac:chgData name="александра зенкова" userId="273979bda6b0c004" providerId="Windows Live" clId="Web-{66B0B040-51AF-49B8-A2A6-B4327FD232EC}" dt="2019-04-24T18:48:56.476" v="220" actId="1076"/>
          <ac:picMkLst>
            <pc:docMk/>
            <pc:sldMk cId="3368311300" sldId="261"/>
            <ac:picMk id="8" creationId="{A90C41F8-0335-4F7B-9C74-6AEF5FADAECA}"/>
          </ac:picMkLst>
        </pc:picChg>
        <pc:picChg chg="add del">
          <ac:chgData name="александра зенкова" userId="273979bda6b0c004" providerId="Windows Live" clId="Web-{66B0B040-51AF-49B8-A2A6-B4327FD232EC}" dt="2019-04-24T18:41:20.380" v="179"/>
          <ac:picMkLst>
            <pc:docMk/>
            <pc:sldMk cId="3368311300" sldId="261"/>
            <ac:picMk id="9" creationId="{BED40652-2041-40A8-BD19-217432266812}"/>
          </ac:picMkLst>
        </pc:picChg>
        <pc:picChg chg="add del">
          <ac:chgData name="александра зенкова" userId="273979bda6b0c004" providerId="Windows Live" clId="Web-{66B0B040-51AF-49B8-A2A6-B4327FD232EC}" dt="2019-04-24T18:41:20.380" v="179"/>
          <ac:picMkLst>
            <pc:docMk/>
            <pc:sldMk cId="3368311300" sldId="261"/>
            <ac:picMk id="11" creationId="{3F9E3962-D4A6-4AE1-88E9-74BCE5EB88F5}"/>
          </ac:picMkLst>
        </pc:picChg>
        <pc:picChg chg="add mod or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12" creationId="{A84E052B-3FDC-4987-A7B9-FC4B592A0BB1}"/>
          </ac:picMkLst>
        </pc:picChg>
        <pc:picChg chg="add del">
          <ac:chgData name="александра зенкова" userId="273979bda6b0c004" providerId="Windows Live" clId="Web-{66B0B040-51AF-49B8-A2A6-B4327FD232EC}" dt="2019-04-24T18:41:20.380" v="179"/>
          <ac:picMkLst>
            <pc:docMk/>
            <pc:sldMk cId="3368311300" sldId="261"/>
            <ac:picMk id="15" creationId="{79C71F41-5AA1-428C-A1E3-0BD5A769116D}"/>
          </ac:picMkLst>
        </pc:picChg>
        <pc:picChg chg="add del mod">
          <ac:chgData name="александра зенкова" userId="273979bda6b0c004" providerId="Windows Live" clId="Web-{66B0B040-51AF-49B8-A2A6-B4327FD232EC}" dt="2019-04-24T18:34:03.846" v="135"/>
          <ac:picMkLst>
            <pc:docMk/>
            <pc:sldMk cId="3368311300" sldId="261"/>
            <ac:picMk id="16" creationId="{80CDB752-626B-4DCC-B803-12187E1E5D3F}"/>
          </ac:picMkLst>
        </pc:picChg>
        <pc:picChg chg="add del">
          <ac:chgData name="александра зенкова" userId="273979bda6b0c004" providerId="Windows Live" clId="Web-{66B0B040-51AF-49B8-A2A6-B4327FD232EC}" dt="2019-04-24T18:41:20.380" v="179"/>
          <ac:picMkLst>
            <pc:docMk/>
            <pc:sldMk cId="3368311300" sldId="261"/>
            <ac:picMk id="17" creationId="{8AA17048-7FB7-46CB-B99B-8D9D66ECA5B6}"/>
          </ac:picMkLst>
        </pc:picChg>
        <pc:picChg chg="add mo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20" creationId="{495AFEEF-5DF2-4587-8FAF-7F40E10831F8}"/>
          </ac:picMkLst>
        </pc:picChg>
        <pc:picChg chg="add del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30" creationId="{A46FF977-1FC2-4411-A10F-E3EB22EC8BCF}"/>
          </ac:picMkLst>
        </pc:picChg>
        <pc:picChg chg="add del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32" creationId="{9CBFBAC2-BBAA-4C65-95AA-70920AAC01F6}"/>
          </ac:picMkLst>
        </pc:picChg>
        <pc:picChg chg="add del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36" creationId="{E6F803B3-0605-4715-AD48-04562ACD7402}"/>
          </ac:picMkLst>
        </pc:picChg>
        <pc:picChg chg="add del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38" creationId="{B6092646-03BD-45DF-BBD5-BAC631C8A2EA}"/>
          </ac:picMkLst>
        </pc:picChg>
        <pc:picChg chg="ad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51" creationId="{D3BD322D-4B63-461D-895F-B34FAEC355ED}"/>
          </ac:picMkLst>
        </pc:picChg>
        <pc:picChg chg="ad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53" creationId="{5DD5F700-1563-4C8E-8B54-07C9C03074D6}"/>
          </ac:picMkLst>
        </pc:picChg>
        <pc:picChg chg="ad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57" creationId="{A03C78E4-BC36-43A7-B1ED-A5FADF22BF3C}"/>
          </ac:picMkLst>
        </pc:picChg>
        <pc:picChg chg="add">
          <ac:chgData name="александра зенкова" userId="273979bda6b0c004" providerId="Windows Live" clId="Web-{66B0B040-51AF-49B8-A2A6-B4327FD232EC}" dt="2019-04-24T18:48:48.586" v="219"/>
          <ac:picMkLst>
            <pc:docMk/>
            <pc:sldMk cId="3368311300" sldId="261"/>
            <ac:picMk id="59" creationId="{D39A7798-E0AD-4EEC-B122-C569DAA1D12D}"/>
          </ac:picMkLst>
        </pc:picChg>
        <pc:cxnChg chg="add">
          <ac:chgData name="александра зенкова" userId="273979bda6b0c004" providerId="Windows Live" clId="Web-{66B0B040-51AF-49B8-A2A6-B4327FD232EC}" dt="2019-04-24T18:48:48.586" v="219"/>
          <ac:cxnSpMkLst>
            <pc:docMk/>
            <pc:sldMk cId="3368311300" sldId="261"/>
            <ac:cxnSpMk id="67" creationId="{3ABE2A9C-881A-475B-B77D-FB57A3A8CD57}"/>
          </ac:cxnSpMkLst>
        </pc:cxnChg>
        <pc:cxnChg chg="add">
          <ac:chgData name="александра зенкова" userId="273979bda6b0c004" providerId="Windows Live" clId="Web-{66B0B040-51AF-49B8-A2A6-B4327FD232EC}" dt="2019-04-24T18:48:48.586" v="219"/>
          <ac:cxnSpMkLst>
            <pc:docMk/>
            <pc:sldMk cId="3368311300" sldId="261"/>
            <ac:cxnSpMk id="69" creationId="{EBC71E46-EF95-4CF1-BCAB-2A5870DEA3E2}"/>
          </ac:cxnSpMkLst>
        </pc:cxnChg>
      </pc:sldChg>
      <pc:sldChg chg="addSp delSp modSp new mod setBg">
        <pc:chgData name="александра зенкова" userId="273979bda6b0c004" providerId="Windows Live" clId="Web-{66B0B040-51AF-49B8-A2A6-B4327FD232EC}" dt="2019-04-24T18:49:06.961" v="221"/>
        <pc:sldMkLst>
          <pc:docMk/>
          <pc:sldMk cId="1694765742" sldId="262"/>
        </pc:sldMkLst>
        <pc:spChg chg="mod ord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2" creationId="{9B961AC3-9A0A-4B80-9A37-2CAB0FBF5F64}"/>
          </ac:spMkLst>
        </pc:spChg>
        <pc:spChg chg="del">
          <ac:chgData name="александра зенкова" userId="273979bda6b0c004" providerId="Windows Live" clId="Web-{66B0B040-51AF-49B8-A2A6-B4327FD232EC}" dt="2019-04-24T18:38:43.566" v="147"/>
          <ac:spMkLst>
            <pc:docMk/>
            <pc:sldMk cId="1694765742" sldId="262"/>
            <ac:spMk id="3" creationId="{6FE4D164-EF1B-4E26-AAD7-22F369242010}"/>
          </ac:spMkLst>
        </pc:spChg>
        <pc:spChg chg="add del">
          <ac:chgData name="александра зенкова" userId="273979bda6b0c004" providerId="Windows Live" clId="Web-{66B0B040-51AF-49B8-A2A6-B4327FD232EC}" dt="2019-04-24T18:41:11.587" v="178"/>
          <ac:spMkLst>
            <pc:docMk/>
            <pc:sldMk cId="1694765742" sldId="262"/>
            <ac:spMk id="13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41:11.587" v="178"/>
          <ac:spMkLst>
            <pc:docMk/>
            <pc:sldMk cId="1694765742" sldId="262"/>
            <ac:spMk id="19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41:11.587" v="178"/>
          <ac:spMkLst>
            <pc:docMk/>
            <pc:sldMk cId="1694765742" sldId="262"/>
            <ac:spMk id="21" creationId="{9200DA9A-C650-4C85-93DE-F8BFB97880AA}"/>
          </ac:spMkLst>
        </pc:spChg>
        <pc:spChg chg="add del">
          <ac:chgData name="александра зенкова" userId="273979bda6b0c004" providerId="Windows Live" clId="Web-{66B0B040-51AF-49B8-A2A6-B4327FD232EC}" dt="2019-04-24T18:41:11.587" v="178"/>
          <ac:spMkLst>
            <pc:docMk/>
            <pc:sldMk cId="1694765742" sldId="262"/>
            <ac:spMk id="23" creationId="{D8A2D167-807B-4285-BF5A-BE1660FA27F5}"/>
          </ac:spMkLst>
        </pc:spChg>
        <pc:spChg chg="add del">
          <ac:chgData name="александра зенкова" userId="273979bda6b0c004" providerId="Windows Live" clId="Web-{66B0B040-51AF-49B8-A2A6-B4327FD232EC}" dt="2019-04-24T18:41:11.587" v="178"/>
          <ac:spMkLst>
            <pc:docMk/>
            <pc:sldMk cId="1694765742" sldId="262"/>
            <ac:spMk id="25" creationId="{83B96611-4BCB-4210-9437-6F78615AB780}"/>
          </ac:spMkLst>
        </pc:spChg>
        <pc:spChg chg="add del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34" creationId="{BCEAFC9A-0467-4B58-9ED0-1DFDB270CF13}"/>
          </ac:spMkLst>
        </pc:spChg>
        <pc:spChg chg="add del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40" creationId="{080FBBF1-114B-4ACF-9D94-77D785712014}"/>
          </ac:spMkLst>
        </pc:spChg>
        <pc:spChg chg="add del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42" creationId="{F3420067-5068-4F4C-9D9C-D121B2985099}"/>
          </ac:spMkLst>
        </pc:spChg>
        <pc:spChg chg="add del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44" creationId="{D1533909-2D5C-4799-9C1E-3B746B92CAB1}"/>
          </ac:spMkLst>
        </pc:spChg>
        <pc:spChg chg="add del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46" creationId="{5DA5ABF9-2E5D-4C69-9905-B85C57B06F13}"/>
          </ac:spMkLst>
        </pc:spChg>
        <pc:spChg chg="add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55" creationId="{FFD74693-C07F-483F-8700-DA23A64B7E76}"/>
          </ac:spMkLst>
        </pc:spChg>
        <pc:spChg chg="add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61" creationId="{A205A82E-DA0F-418E-9EEC-3862AAC3679E}"/>
          </ac:spMkLst>
        </pc:spChg>
        <pc:spChg chg="add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63" creationId="{BCB1CD31-F16B-4D6D-AE4D-42E83C7D4372}"/>
          </ac:spMkLst>
        </pc:spChg>
        <pc:spChg chg="add">
          <ac:chgData name="александра зенкова" userId="273979bda6b0c004" providerId="Windows Live" clId="Web-{66B0B040-51AF-49B8-A2A6-B4327FD232EC}" dt="2019-04-24T18:49:06.961" v="221"/>
          <ac:spMkLst>
            <pc:docMk/>
            <pc:sldMk cId="1694765742" sldId="262"/>
            <ac:spMk id="65" creationId="{0B22F5C0-C57E-4BED-A613-7F2BDBAA44AC}"/>
          </ac:spMkLst>
        </pc:spChg>
        <pc:picChg chg="add mod or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4" creationId="{8777BECE-7BC7-42D3-BE4E-19F0D57C181B}"/>
          </ac:picMkLst>
        </pc:picChg>
        <pc:picChg chg="add mod or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6" creationId="{31ACA60C-D4A2-4055-874D-3A2132E2EA51}"/>
          </ac:picMkLst>
        </pc:picChg>
        <pc:picChg chg="add mod or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8" creationId="{4668B385-F084-446E-B64F-6EF8DEF171AB}"/>
          </ac:picMkLst>
        </pc:picChg>
        <pc:picChg chg="add del">
          <ac:chgData name="александра зенкова" userId="273979bda6b0c004" providerId="Windows Live" clId="Web-{66B0B040-51AF-49B8-A2A6-B4327FD232EC}" dt="2019-04-24T18:41:11.587" v="178"/>
          <ac:picMkLst>
            <pc:docMk/>
            <pc:sldMk cId="1694765742" sldId="262"/>
            <ac:picMk id="9" creationId="{BED40652-2041-40A8-BD19-217432266812}"/>
          </ac:picMkLst>
        </pc:picChg>
        <pc:picChg chg="add del">
          <ac:chgData name="александра зенкова" userId="273979bda6b0c004" providerId="Windows Live" clId="Web-{66B0B040-51AF-49B8-A2A6-B4327FD232EC}" dt="2019-04-24T18:41:11.587" v="178"/>
          <ac:picMkLst>
            <pc:docMk/>
            <pc:sldMk cId="1694765742" sldId="262"/>
            <ac:picMk id="11" creationId="{3F9E3962-D4A6-4AE1-88E9-74BCE5EB88F5}"/>
          </ac:picMkLst>
        </pc:picChg>
        <pc:picChg chg="add del">
          <ac:chgData name="александра зенкова" userId="273979bda6b0c004" providerId="Windows Live" clId="Web-{66B0B040-51AF-49B8-A2A6-B4327FD232EC}" dt="2019-04-24T18:41:11.587" v="178"/>
          <ac:picMkLst>
            <pc:docMk/>
            <pc:sldMk cId="1694765742" sldId="262"/>
            <ac:picMk id="15" creationId="{79C71F41-5AA1-428C-A1E3-0BD5A769116D}"/>
          </ac:picMkLst>
        </pc:picChg>
        <pc:picChg chg="add del">
          <ac:chgData name="александра зенкова" userId="273979bda6b0c004" providerId="Windows Live" clId="Web-{66B0B040-51AF-49B8-A2A6-B4327FD232EC}" dt="2019-04-24T18:41:11.587" v="178"/>
          <ac:picMkLst>
            <pc:docMk/>
            <pc:sldMk cId="1694765742" sldId="262"/>
            <ac:picMk id="17" creationId="{8AA17048-7FB7-46CB-B99B-8D9D66ECA5B6}"/>
          </ac:picMkLst>
        </pc:picChg>
        <pc:picChg chg="add del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30" creationId="{A46FF977-1FC2-4411-A10F-E3EB22EC8BCF}"/>
          </ac:picMkLst>
        </pc:picChg>
        <pc:picChg chg="add del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32" creationId="{9CBFBAC2-BBAA-4C65-95AA-70920AAC01F6}"/>
          </ac:picMkLst>
        </pc:picChg>
        <pc:picChg chg="add del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36" creationId="{E6F803B3-0605-4715-AD48-04562ACD7402}"/>
          </ac:picMkLst>
        </pc:picChg>
        <pc:picChg chg="add del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38" creationId="{B6092646-03BD-45DF-BBD5-BAC631C8A2EA}"/>
          </ac:picMkLst>
        </pc:picChg>
        <pc:picChg chg="ad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51" creationId="{D3BD322D-4B63-461D-895F-B34FAEC355ED}"/>
          </ac:picMkLst>
        </pc:picChg>
        <pc:picChg chg="ad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53" creationId="{5DD5F700-1563-4C8E-8B54-07C9C03074D6}"/>
          </ac:picMkLst>
        </pc:picChg>
        <pc:picChg chg="ad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57" creationId="{A03C78E4-BC36-43A7-B1ED-A5FADF22BF3C}"/>
          </ac:picMkLst>
        </pc:picChg>
        <pc:picChg chg="add">
          <ac:chgData name="александра зенкова" userId="273979bda6b0c004" providerId="Windows Live" clId="Web-{66B0B040-51AF-49B8-A2A6-B4327FD232EC}" dt="2019-04-24T18:49:06.961" v="221"/>
          <ac:picMkLst>
            <pc:docMk/>
            <pc:sldMk cId="1694765742" sldId="262"/>
            <ac:picMk id="59" creationId="{D39A7798-E0AD-4EEC-B122-C569DAA1D12D}"/>
          </ac:picMkLst>
        </pc:picChg>
        <pc:cxnChg chg="add">
          <ac:chgData name="александра зенкова" userId="273979bda6b0c004" providerId="Windows Live" clId="Web-{66B0B040-51AF-49B8-A2A6-B4327FD232EC}" dt="2019-04-24T18:49:06.961" v="221"/>
          <ac:cxnSpMkLst>
            <pc:docMk/>
            <pc:sldMk cId="1694765742" sldId="262"/>
            <ac:cxnSpMk id="67" creationId="{3ABE2A9C-881A-475B-B77D-FB57A3A8CD57}"/>
          </ac:cxnSpMkLst>
        </pc:cxnChg>
        <pc:cxnChg chg="add">
          <ac:chgData name="александра зенкова" userId="273979bda6b0c004" providerId="Windows Live" clId="Web-{66B0B040-51AF-49B8-A2A6-B4327FD232EC}" dt="2019-04-24T18:49:06.961" v="221"/>
          <ac:cxnSpMkLst>
            <pc:docMk/>
            <pc:sldMk cId="1694765742" sldId="262"/>
            <ac:cxnSpMk id="69" creationId="{EBC71E46-EF95-4CF1-BCAB-2A5870DEA3E2}"/>
          </ac:cxnSpMkLst>
        </pc:cxnChg>
      </pc:sldChg>
      <pc:sldChg chg="addSp delSp modSp new mod setBg">
        <pc:chgData name="александра зенкова" userId="273979bda6b0c004" providerId="Windows Live" clId="Web-{66B0B040-51AF-49B8-A2A6-B4327FD232EC}" dt="2019-04-24T18:49:24.633" v="224"/>
        <pc:sldMkLst>
          <pc:docMk/>
          <pc:sldMk cId="890130385" sldId="263"/>
        </pc:sldMkLst>
        <pc:spChg chg="mod ord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2" creationId="{4BE2727D-487C-47B9-905C-28BFFBC838D7}"/>
          </ac:spMkLst>
        </pc:spChg>
        <pc:spChg chg="del">
          <ac:chgData name="александра зенкова" userId="273979bda6b0c004" providerId="Windows Live" clId="Web-{66B0B040-51AF-49B8-A2A6-B4327FD232EC}" dt="2019-04-24T18:43:30.334" v="181"/>
          <ac:spMkLst>
            <pc:docMk/>
            <pc:sldMk cId="890130385" sldId="263"/>
            <ac:spMk id="3" creationId="{6573FC9E-AC37-4754-AD9F-7A8EE45B04EE}"/>
          </ac:spMkLst>
        </pc:spChg>
        <pc:spChg chg="add del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13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19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21" creationId="{9FB47BCA-B24F-4919-82BF-938D3C370EDC}"/>
          </ac:spMkLst>
        </pc:spChg>
        <pc:spChg chg="add del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23" creationId="{77B1C9EE-1ECD-4ACE-9F0F-F1652FAD8BB5}"/>
          </ac:spMkLst>
        </pc:spChg>
        <pc:spChg chg="add del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25" creationId="{428CDEBC-A653-4671-8999-726FD0F5125A}"/>
          </ac:spMkLst>
        </pc:spChg>
        <pc:spChg chg="add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27" creationId="{A49F19DE-D40B-4CF4-8408-6E9370A1E7D7}"/>
          </ac:spMkLst>
        </pc:spChg>
        <pc:spChg chg="add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33" creationId="{599055A8-1F8C-432B-950A-D151825011CB}"/>
          </ac:spMkLst>
        </pc:spChg>
        <pc:spChg chg="add del">
          <ac:chgData name="александра зенкова" userId="273979bda6b0c004" providerId="Windows Live" clId="Web-{66B0B040-51AF-49B8-A2A6-B4327FD232EC}" dt="2019-04-24T18:49:24.601" v="223"/>
          <ac:spMkLst>
            <pc:docMk/>
            <pc:sldMk cId="890130385" sldId="263"/>
            <ac:spMk id="34" creationId="{FFD74693-C07F-483F-8700-DA23A64B7E76}"/>
          </ac:spMkLst>
        </pc:spChg>
        <pc:spChg chg="add">
          <ac:chgData name="александра зенкова" userId="273979bda6b0c004" providerId="Windows Live" clId="Web-{66B0B040-51AF-49B8-A2A6-B4327FD232EC}" dt="2019-04-24T18:49:24.633" v="224"/>
          <ac:spMkLst>
            <pc:docMk/>
            <pc:sldMk cId="890130385" sldId="263"/>
            <ac:spMk id="35" creationId="{172FBC29-4E7D-41A6-84E6-AB4CA53C22ED}"/>
          </ac:spMkLst>
        </pc:spChg>
        <pc:spChg chg="add del">
          <ac:chgData name="александра зенкова" userId="273979bda6b0c004" providerId="Windows Live" clId="Web-{66B0B040-51AF-49B8-A2A6-B4327FD232EC}" dt="2019-04-24T18:49:24.601" v="223"/>
          <ac:spMkLst>
            <pc:docMk/>
            <pc:sldMk cId="890130385" sldId="263"/>
            <ac:spMk id="40" creationId="{A205A82E-DA0F-418E-9EEC-3862AAC3679E}"/>
          </ac:spMkLst>
        </pc:spChg>
        <pc:spChg chg="add del">
          <ac:chgData name="александра зенкова" userId="273979bda6b0c004" providerId="Windows Live" clId="Web-{66B0B040-51AF-49B8-A2A6-B4327FD232EC}" dt="2019-04-24T18:49:24.601" v="223"/>
          <ac:spMkLst>
            <pc:docMk/>
            <pc:sldMk cId="890130385" sldId="263"/>
            <ac:spMk id="42" creationId="{BCB1CD31-F16B-4D6D-AE4D-42E83C7D4372}"/>
          </ac:spMkLst>
        </pc:spChg>
        <pc:spChg chg="add del">
          <ac:chgData name="александра зенкова" userId="273979bda6b0c004" providerId="Windows Live" clId="Web-{66B0B040-51AF-49B8-A2A6-B4327FD232EC}" dt="2019-04-24T18:49:24.601" v="223"/>
          <ac:spMkLst>
            <pc:docMk/>
            <pc:sldMk cId="890130385" sldId="263"/>
            <ac:spMk id="44" creationId="{0B22F5C0-C57E-4BED-A613-7F2BDBAA44AC}"/>
          </ac:spMkLst>
        </pc:spChg>
        <pc:picChg chg="add del mod ord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4" creationId="{905B50C3-4FE5-4BBD-811B-00828F5BBD9E}"/>
          </ac:picMkLst>
        </pc:picChg>
        <pc:picChg chg="add mod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6" creationId="{A128009D-AF5B-416B-9107-E371A5460C3E}"/>
          </ac:picMkLst>
        </pc:picChg>
        <pc:picChg chg="add mod ord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8" creationId="{F9359390-320A-4E59-97B6-28437F20840B}"/>
          </ac:picMkLst>
        </pc:picChg>
        <pc:picChg chg="add del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9" creationId="{BED40652-2041-40A8-BD19-217432266812}"/>
          </ac:picMkLst>
        </pc:picChg>
        <pc:picChg chg="add del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11" creationId="{3F9E3962-D4A6-4AE1-88E9-74BCE5EB88F5}"/>
          </ac:picMkLst>
        </pc:picChg>
        <pc:picChg chg="add del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15" creationId="{79C71F41-5AA1-428C-A1E3-0BD5A769116D}"/>
          </ac:picMkLst>
        </pc:picChg>
        <pc:picChg chg="add del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17" creationId="{8AA17048-7FB7-46CB-B99B-8D9D66ECA5B6}"/>
          </ac:picMkLst>
        </pc:picChg>
        <pc:picChg chg="add">
          <ac:chgData name="александра зенкова" userId="273979bda6b0c004" providerId="Windows Live" clId="Web-{66B0B040-51AF-49B8-A2A6-B4327FD232EC}" dt="2019-04-24T18:49:24.633" v="224"/>
          <ac:picMkLst>
            <pc:docMk/>
            <pc:sldMk cId="890130385" sldId="263"/>
            <ac:picMk id="28" creationId="{905B50C3-4FE5-4BBD-811B-00828F5BBD9E}"/>
          </ac:picMkLst>
        </pc:picChg>
        <pc:picChg chg="add del">
          <ac:chgData name="александра зенкова" userId="273979bda6b0c004" providerId="Windows Live" clId="Web-{66B0B040-51AF-49B8-A2A6-B4327FD232EC}" dt="2019-04-24T18:49:24.601" v="223"/>
          <ac:picMkLst>
            <pc:docMk/>
            <pc:sldMk cId="890130385" sldId="263"/>
            <ac:picMk id="30" creationId="{D3BD322D-4B63-461D-895F-B34FAEC355ED}"/>
          </ac:picMkLst>
        </pc:picChg>
        <pc:picChg chg="add del">
          <ac:chgData name="александра зенкова" userId="273979bda6b0c004" providerId="Windows Live" clId="Web-{66B0B040-51AF-49B8-A2A6-B4327FD232EC}" dt="2019-04-24T18:49:24.601" v="223"/>
          <ac:picMkLst>
            <pc:docMk/>
            <pc:sldMk cId="890130385" sldId="263"/>
            <ac:picMk id="32" creationId="{5DD5F700-1563-4C8E-8B54-07C9C03074D6}"/>
          </ac:picMkLst>
        </pc:picChg>
        <pc:picChg chg="add del">
          <ac:chgData name="александра зенкова" userId="273979bda6b0c004" providerId="Windows Live" clId="Web-{66B0B040-51AF-49B8-A2A6-B4327FD232EC}" dt="2019-04-24T18:49:24.601" v="223"/>
          <ac:picMkLst>
            <pc:docMk/>
            <pc:sldMk cId="890130385" sldId="263"/>
            <ac:picMk id="36" creationId="{A03C78E4-BC36-43A7-B1ED-A5FADF22BF3C}"/>
          </ac:picMkLst>
        </pc:picChg>
        <pc:picChg chg="add del">
          <ac:chgData name="александра зенкова" userId="273979bda6b0c004" providerId="Windows Live" clId="Web-{66B0B040-51AF-49B8-A2A6-B4327FD232EC}" dt="2019-04-24T18:49:24.601" v="223"/>
          <ac:picMkLst>
            <pc:docMk/>
            <pc:sldMk cId="890130385" sldId="263"/>
            <ac:picMk id="38" creationId="{D39A7798-E0AD-4EEC-B122-C569DAA1D12D}"/>
          </ac:picMkLst>
        </pc:picChg>
        <pc:cxnChg chg="add del">
          <ac:chgData name="александра зенкова" userId="273979bda6b0c004" providerId="Windows Live" clId="Web-{66B0B040-51AF-49B8-A2A6-B4327FD232EC}" dt="2019-04-24T18:49:24.601" v="223"/>
          <ac:cxnSpMkLst>
            <pc:docMk/>
            <pc:sldMk cId="890130385" sldId="263"/>
            <ac:cxnSpMk id="46" creationId="{3ABE2A9C-881A-475B-B77D-FB57A3A8CD57}"/>
          </ac:cxnSpMkLst>
        </pc:cxnChg>
        <pc:cxnChg chg="add del">
          <ac:chgData name="александра зенкова" userId="273979bda6b0c004" providerId="Windows Live" clId="Web-{66B0B040-51AF-49B8-A2A6-B4327FD232EC}" dt="2019-04-24T18:49:24.601" v="223"/>
          <ac:cxnSpMkLst>
            <pc:docMk/>
            <pc:sldMk cId="890130385" sldId="263"/>
            <ac:cxnSpMk id="48" creationId="{EBC71E46-EF95-4CF1-BCAB-2A5870DEA3E2}"/>
          </ac:cxnSpMkLst>
        </pc:cxnChg>
      </pc:sldChg>
      <pc:sldChg chg="addSp delSp modSp new mod setBg">
        <pc:chgData name="александра зенкова" userId="273979bda6b0c004" providerId="Windows Live" clId="Web-{66B0B040-51AF-49B8-A2A6-B4327FD232EC}" dt="2019-04-24T18:50:31.914" v="233"/>
        <pc:sldMkLst>
          <pc:docMk/>
          <pc:sldMk cId="2169915661" sldId="264"/>
        </pc:sldMkLst>
        <pc:spChg chg="mod ord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2" creationId="{7D11A6AC-C840-463F-9C48-FBBBFC902A56}"/>
          </ac:spMkLst>
        </pc:spChg>
        <pc:spChg chg="del">
          <ac:chgData name="александра зенкова" userId="273979bda6b0c004" providerId="Windows Live" clId="Web-{66B0B040-51AF-49B8-A2A6-B4327FD232EC}" dt="2019-04-24T18:47:33.148" v="210"/>
          <ac:spMkLst>
            <pc:docMk/>
            <pc:sldMk cId="2169915661" sldId="264"/>
            <ac:spMk id="3" creationId="{FB1060FF-AF22-42AC-8A10-A482A519CE9C}"/>
          </ac:spMkLst>
        </pc:spChg>
        <pc:spChg chg="add del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13" creationId="{4C6C9A81-EBD8-4A7D-BE1B-7520E2A46FCD}"/>
          </ac:spMkLst>
        </pc:spChg>
        <pc:spChg chg="add del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19" creationId="{1CFBC036-F1E2-42B1-B205-11560583B5BB}"/>
          </ac:spMkLst>
        </pc:spChg>
        <pc:spChg chg="add del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21" creationId="{9200DA9A-C650-4C85-93DE-F8BFB97880AA}"/>
          </ac:spMkLst>
        </pc:spChg>
        <pc:spChg chg="add del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23" creationId="{D8A2D167-807B-4285-BF5A-BE1660FA27F5}"/>
          </ac:spMkLst>
        </pc:spChg>
        <pc:spChg chg="add del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25" creationId="{83B96611-4BCB-4210-9437-6F78615AB780}"/>
          </ac:spMkLst>
        </pc:spChg>
        <pc:spChg chg="add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29" creationId="{825F007B-83E4-4C3E-9799-891A383A0D3C}"/>
          </ac:spMkLst>
        </pc:spChg>
        <pc:spChg chg="add del">
          <ac:chgData name="александра зенкова" userId="273979bda6b0c004" providerId="Windows Live" clId="Web-{66B0B040-51AF-49B8-A2A6-B4327FD232EC}" dt="2019-04-24T18:50:31.758" v="232"/>
          <ac:spMkLst>
            <pc:docMk/>
            <pc:sldMk cId="2169915661" sldId="264"/>
            <ac:spMk id="30" creationId="{256AAF26-6C83-49F7-B976-51BE0E1471FC}"/>
          </ac:spMkLst>
        </pc:spChg>
        <pc:spChg chg="add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31" creationId="{D3B0D58E-69A5-4E5F-8567-99FCB9F97DC0}"/>
          </ac:spMkLst>
        </pc:spChg>
        <pc:spChg chg="add">
          <ac:chgData name="александра зенкова" userId="273979bda6b0c004" providerId="Windows Live" clId="Web-{66B0B040-51AF-49B8-A2A6-B4327FD232EC}" dt="2019-04-24T18:50:31.914" v="233"/>
          <ac:spMkLst>
            <pc:docMk/>
            <pc:sldMk cId="2169915661" sldId="264"/>
            <ac:spMk id="32" creationId="{0F390539-7DD1-4E6D-B466-FFEC56287F92}"/>
          </ac:spMkLst>
        </pc:spChg>
        <pc:spChg chg="add del">
          <ac:chgData name="александра зенкова" userId="273979bda6b0c004" providerId="Windows Live" clId="Web-{66B0B040-51AF-49B8-A2A6-B4327FD232EC}" dt="2019-04-24T18:50:31.758" v="232"/>
          <ac:spMkLst>
            <pc:docMk/>
            <pc:sldMk cId="2169915661" sldId="264"/>
            <ac:spMk id="33" creationId="{599055A8-1F8C-432B-950A-D151825011CB}"/>
          </ac:spMkLst>
        </pc:spChg>
        <pc:spChg chg="add del">
          <ac:chgData name="александра зенкова" userId="273979bda6b0c004" providerId="Windows Live" clId="Web-{66B0B040-51AF-49B8-A2A6-B4327FD232EC}" dt="2019-04-24T18:50:31.758" v="232"/>
          <ac:spMkLst>
            <pc:docMk/>
            <pc:sldMk cId="2169915661" sldId="264"/>
            <ac:spMk id="35" creationId="{172FBC29-4E7D-41A6-84E6-AB4CA53C22ED}"/>
          </ac:spMkLst>
        </pc:spChg>
        <pc:picChg chg="add del mod ord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4" creationId="{FEC6155C-C450-4D17-A282-48636604A0AB}"/>
          </ac:picMkLst>
        </pc:picChg>
        <pc:picChg chg="add mod ord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6" creationId="{8E741303-9286-4449-85F1-5C5DFA945303}"/>
          </ac:picMkLst>
        </pc:picChg>
        <pc:picChg chg="add mod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8" creationId="{E3B17241-E3A6-444E-A3D3-A622A75C9C92}"/>
          </ac:picMkLst>
        </pc:picChg>
        <pc:picChg chg="add del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9" creationId="{BED40652-2041-40A8-BD19-217432266812}"/>
          </ac:picMkLst>
        </pc:picChg>
        <pc:picChg chg="add del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11" creationId="{3F9E3962-D4A6-4AE1-88E9-74BCE5EB88F5}"/>
          </ac:picMkLst>
        </pc:picChg>
        <pc:picChg chg="add del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15" creationId="{79C71F41-5AA1-428C-A1E3-0BD5A769116D}"/>
          </ac:picMkLst>
        </pc:picChg>
        <pc:picChg chg="add del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17" creationId="{8AA17048-7FB7-46CB-B99B-8D9D66ECA5B6}"/>
          </ac:picMkLst>
        </pc:picChg>
        <pc:picChg chg="add">
          <ac:chgData name="александра зенкова" userId="273979bda6b0c004" providerId="Windows Live" clId="Web-{66B0B040-51AF-49B8-A2A6-B4327FD232EC}" dt="2019-04-24T18:50:31.914" v="233"/>
          <ac:picMkLst>
            <pc:docMk/>
            <pc:sldMk cId="2169915661" sldId="264"/>
            <ac:picMk id="27" creationId="{FEC6155C-C450-4D17-A282-48636604A0AB}"/>
          </ac:picMkLst>
        </pc:picChg>
        <pc:picChg chg="add del">
          <ac:chgData name="александра зенкова" userId="273979bda6b0c004" providerId="Windows Live" clId="Web-{66B0B040-51AF-49B8-A2A6-B4327FD232EC}" dt="2019-04-24T18:50:31.758" v="232"/>
          <ac:picMkLst>
            <pc:docMk/>
            <pc:sldMk cId="2169915661" sldId="264"/>
            <ac:picMk id="28" creationId="{FEC6155C-C450-4D17-A282-48636604A0AB}"/>
          </ac:picMkLst>
        </pc:picChg>
        <pc:cxnChg chg="add">
          <ac:chgData name="александра зенкова" userId="273979bda6b0c004" providerId="Windows Live" clId="Web-{66B0B040-51AF-49B8-A2A6-B4327FD232EC}" dt="2019-04-24T18:50:31.914" v="233"/>
          <ac:cxnSpMkLst>
            <pc:docMk/>
            <pc:sldMk cId="2169915661" sldId="264"/>
            <ac:cxnSpMk id="37" creationId="{7495EFCE-DBFF-4BAC-896F-729D85BD2E58}"/>
          </ac:cxnSpMkLst>
        </pc:cxnChg>
        <pc:cxnChg chg="add">
          <ac:chgData name="александра зенкова" userId="273979bda6b0c004" providerId="Windows Live" clId="Web-{66B0B040-51AF-49B8-A2A6-B4327FD232EC}" dt="2019-04-24T18:50:31.914" v="233"/>
          <ac:cxnSpMkLst>
            <pc:docMk/>
            <pc:sldMk cId="2169915661" sldId="264"/>
            <ac:cxnSpMk id="39" creationId="{6840CBBC-02F6-4C02-B837-AD5936B3C217}"/>
          </ac:cxnSpMkLst>
        </pc:cxnChg>
      </pc:sldChg>
    </pc:docChg>
  </pc:docChgLst>
  <pc:docChgLst>
    <pc:chgData name="александра зенкова" userId="273979bda6b0c004" providerId="Windows Live" clId="Web-{E0474DCA-7493-46E5-B019-D9136F56F415}"/>
    <pc:docChg chg="addSld delSld modSld sldOrd">
      <pc:chgData name="александра зенкова" userId="273979bda6b0c004" providerId="Windows Live" clId="Web-{E0474DCA-7493-46E5-B019-D9136F56F415}" dt="2019-04-24T20:11:37.582" v="212" actId="20577"/>
      <pc:docMkLst>
        <pc:docMk/>
      </pc:docMkLst>
      <pc:sldChg chg="addSp modSp mod setBg">
        <pc:chgData name="александра зенкова" userId="273979bda6b0c004" providerId="Windows Live" clId="Web-{E0474DCA-7493-46E5-B019-D9136F56F415}" dt="2019-04-24T19:05:52.670" v="0"/>
        <pc:sldMkLst>
          <pc:docMk/>
          <pc:sldMk cId="1351651579" sldId="256"/>
        </pc:sldMkLst>
        <pc:spChg chg="mo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8" creationId="{E34FA10D-5116-47B4-A70E-776435251326}"/>
          </ac:spMkLst>
        </pc:spChg>
        <pc:spChg chg="ad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10" creationId="{B2718AAE-52B9-4DD9-9D83-A9C975C9DC2D}"/>
          </ac:spMkLst>
        </pc:spChg>
        <pc:spChg chg="ad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12" creationId="{49FF39B1-9689-44AE-A803-7B90A059DC56}"/>
          </ac:spMkLst>
        </pc:spChg>
        <pc:spChg chg="add">
          <ac:chgData name="александра зенкова" userId="273979bda6b0c004" providerId="Windows Live" clId="Web-{E0474DCA-7493-46E5-B019-D9136F56F415}" dt="2019-04-24T19:05:52.670" v="0"/>
          <ac:spMkLst>
            <pc:docMk/>
            <pc:sldMk cId="1351651579" sldId="256"/>
            <ac:spMk id="14" creationId="{6C74A888-48BE-4604-BB14-E6C5E9D0F2FB}"/>
          </ac:spMkLst>
        </pc:spChg>
      </pc:sldChg>
      <pc:sldChg chg="modSp">
        <pc:chgData name="александра зенкова" userId="273979bda6b0c004" providerId="Windows Live" clId="Web-{E0474DCA-7493-46E5-B019-D9136F56F415}" dt="2019-04-24T20:09:18.831" v="201" actId="20577"/>
        <pc:sldMkLst>
          <pc:docMk/>
          <pc:sldMk cId="3201389552" sldId="257"/>
        </pc:sldMkLst>
        <pc:spChg chg="mod">
          <ac:chgData name="александра зенкова" userId="273979bda6b0c004" providerId="Windows Live" clId="Web-{E0474DCA-7493-46E5-B019-D9136F56F415}" dt="2019-04-24T20:09:18.831" v="201" actId="20577"/>
          <ac:spMkLst>
            <pc:docMk/>
            <pc:sldMk cId="3201389552" sldId="257"/>
            <ac:spMk id="30" creationId="{213E0039-5B29-4936-A468-AC8FD2387F43}"/>
          </ac:spMkLst>
        </pc:spChg>
      </pc:sldChg>
      <pc:sldChg chg="modSp">
        <pc:chgData name="александра зенкова" userId="273979bda6b0c004" providerId="Windows Live" clId="Web-{E0474DCA-7493-46E5-B019-D9136F56F415}" dt="2019-04-24T20:05:01.580" v="173" actId="20577"/>
        <pc:sldMkLst>
          <pc:docMk/>
          <pc:sldMk cId="3972890601" sldId="258"/>
        </pc:sldMkLst>
        <pc:spChg chg="mod">
          <ac:chgData name="александра зенкова" userId="273979bda6b0c004" providerId="Windows Live" clId="Web-{E0474DCA-7493-46E5-B019-D9136F56F415}" dt="2019-04-24T20:04:38.203" v="161" actId="20577"/>
          <ac:spMkLst>
            <pc:docMk/>
            <pc:sldMk cId="3972890601" sldId="258"/>
            <ac:spMk id="2" creationId="{2AC235DF-3140-47F8-92B0-7CA9DB265417}"/>
          </ac:spMkLst>
        </pc:spChg>
        <pc:spChg chg="mod">
          <ac:chgData name="александра зенкова" userId="273979bda6b0c004" providerId="Windows Live" clId="Web-{E0474DCA-7493-46E5-B019-D9136F56F415}" dt="2019-04-24T20:05:01.580" v="173" actId="20577"/>
          <ac:spMkLst>
            <pc:docMk/>
            <pc:sldMk cId="3972890601" sldId="258"/>
            <ac:spMk id="47" creationId="{F39C14E6-818D-4AEB-B8EF-0B8297E5CFAF}"/>
          </ac:spMkLst>
        </pc:spChg>
      </pc:sldChg>
      <pc:sldChg chg="modSp">
        <pc:chgData name="александра зенкова" userId="273979bda6b0c004" providerId="Windows Live" clId="Web-{E0474DCA-7493-46E5-B019-D9136F56F415}" dt="2019-04-24T20:10:17.738" v="206" actId="20577"/>
        <pc:sldMkLst>
          <pc:docMk/>
          <pc:sldMk cId="2260444390" sldId="259"/>
        </pc:sldMkLst>
        <pc:spChg chg="mod">
          <ac:chgData name="александра зенкова" userId="273979bda6b0c004" providerId="Windows Live" clId="Web-{E0474DCA-7493-46E5-B019-D9136F56F415}" dt="2019-04-24T20:10:17.738" v="206" actId="20577"/>
          <ac:spMkLst>
            <pc:docMk/>
            <pc:sldMk cId="2260444390" sldId="259"/>
            <ac:spMk id="33" creationId="{CF8CAD8C-3E4E-486A-8072-9B3329DEEC36}"/>
          </ac:spMkLst>
        </pc:spChg>
      </pc:sldChg>
      <pc:sldChg chg="modSp">
        <pc:chgData name="александра зенкова" userId="273979bda6b0c004" providerId="Windows Live" clId="Web-{E0474DCA-7493-46E5-B019-D9136F56F415}" dt="2019-04-24T20:05:08.862" v="176" actId="20577"/>
        <pc:sldMkLst>
          <pc:docMk/>
          <pc:sldMk cId="2203970647" sldId="260"/>
        </pc:sldMkLst>
        <pc:spChg chg="mod">
          <ac:chgData name="александра зенкова" userId="273979bda6b0c004" providerId="Windows Live" clId="Web-{E0474DCA-7493-46E5-B019-D9136F56F415}" dt="2019-04-24T20:05:08.862" v="176" actId="20577"/>
          <ac:spMkLst>
            <pc:docMk/>
            <pc:sldMk cId="2203970647" sldId="260"/>
            <ac:spMk id="68" creationId="{1241EC28-D4E6-4147-B69B-F9A16A886DF8}"/>
          </ac:spMkLst>
        </pc:spChg>
      </pc:sldChg>
      <pc:sldChg chg="modSp">
        <pc:chgData name="александра зенкова" userId="273979bda6b0c004" providerId="Windows Live" clId="Web-{E0474DCA-7493-46E5-B019-D9136F56F415}" dt="2019-04-24T20:11:37.582" v="211" actId="20577"/>
        <pc:sldMkLst>
          <pc:docMk/>
          <pc:sldMk cId="3368311300" sldId="261"/>
        </pc:sldMkLst>
        <pc:spChg chg="mod">
          <ac:chgData name="александра зенкова" userId="273979bda6b0c004" providerId="Windows Live" clId="Web-{E0474DCA-7493-46E5-B019-D9136F56F415}" dt="2019-04-24T20:11:37.582" v="211" actId="20577"/>
          <ac:spMkLst>
            <pc:docMk/>
            <pc:sldMk cId="3368311300" sldId="261"/>
            <ac:spMk id="2" creationId="{8B510864-539C-4F59-8169-18D51E1A885B}"/>
          </ac:spMkLst>
        </pc:spChg>
      </pc:sldChg>
      <pc:sldChg chg="modSp new">
        <pc:chgData name="александра зенкова" userId="273979bda6b0c004" providerId="Windows Live" clId="Web-{E0474DCA-7493-46E5-B019-D9136F56F415}" dt="2019-04-24T19:12:10.268" v="2" actId="20577"/>
        <pc:sldMkLst>
          <pc:docMk/>
          <pc:sldMk cId="1241584207" sldId="265"/>
        </pc:sldMkLst>
        <pc:spChg chg="mod">
          <ac:chgData name="александра зенкова" userId="273979bda6b0c004" providerId="Windows Live" clId="Web-{E0474DCA-7493-46E5-B019-D9136F56F415}" dt="2019-04-24T19:12:10.268" v="2" actId="20577"/>
          <ac:spMkLst>
            <pc:docMk/>
            <pc:sldMk cId="1241584207" sldId="265"/>
            <ac:spMk id="2" creationId="{D6AD0C62-013C-4B1E-955C-E972DAB9E43E}"/>
          </ac:spMkLst>
        </pc:spChg>
      </pc:sldChg>
      <pc:sldChg chg="addSp modSp new mod ord setBg">
        <pc:chgData name="александра зенкова" userId="273979bda6b0c004" providerId="Windows Live" clId="Web-{E0474DCA-7493-46E5-B019-D9136F56F415}" dt="2019-04-24T19:45:44.148" v="50"/>
        <pc:sldMkLst>
          <pc:docMk/>
          <pc:sldMk cId="4207575263" sldId="266"/>
        </pc:sldMkLst>
        <pc:spChg chg="mod ord">
          <ac:chgData name="александра зенкова" userId="273979bda6b0c004" providerId="Windows Live" clId="Web-{E0474DCA-7493-46E5-B019-D9136F56F415}" dt="2019-04-24T19:45:21.382" v="49"/>
          <ac:spMkLst>
            <pc:docMk/>
            <pc:sldMk cId="4207575263" sldId="266"/>
            <ac:spMk id="2" creationId="{517DD1D1-EAD0-4127-A5D8-B049EE529521}"/>
          </ac:spMkLst>
        </pc:spChg>
        <pc:spChg chg="mod ord">
          <ac:chgData name="александра зенкова" userId="273979bda6b0c004" providerId="Windows Live" clId="Web-{E0474DCA-7493-46E5-B019-D9136F56F415}" dt="2019-04-24T19:45:21.382" v="49"/>
          <ac:spMkLst>
            <pc:docMk/>
            <pc:sldMk cId="4207575263" sldId="266"/>
            <ac:spMk id="3" creationId="{562293E3-9DD7-496A-A355-DA7B34146611}"/>
          </ac:spMkLst>
        </pc:spChg>
        <pc:spChg chg="add">
          <ac:chgData name="александра зенкова" userId="273979bda6b0c004" providerId="Windows Live" clId="Web-{E0474DCA-7493-46E5-B019-D9136F56F415}" dt="2019-04-24T19:45:21.382" v="49"/>
          <ac:spMkLst>
            <pc:docMk/>
            <pc:sldMk cId="4207575263" sldId="266"/>
            <ac:spMk id="11" creationId="{F57FA9DA-8DE7-4D3E-8030-0262CC7369BD}"/>
          </ac:spMkLst>
        </pc:spChg>
        <pc:spChg chg="add">
          <ac:chgData name="александра зенкова" userId="273979bda6b0c004" providerId="Windows Live" clId="Web-{E0474DCA-7493-46E5-B019-D9136F56F415}" dt="2019-04-24T19:45:21.382" v="49"/>
          <ac:spMkLst>
            <pc:docMk/>
            <pc:sldMk cId="4207575263" sldId="266"/>
            <ac:spMk id="13" creationId="{7F7386C1-8702-4011-9E03-7C7572C2504C}"/>
          </ac:spMkLst>
        </pc:spChg>
        <pc:picChg chg="add mod">
          <ac:chgData name="александра зенкова" userId="273979bda6b0c004" providerId="Windows Live" clId="Web-{E0474DCA-7493-46E5-B019-D9136F56F415}" dt="2019-04-24T19:45:21.382" v="49"/>
          <ac:picMkLst>
            <pc:docMk/>
            <pc:sldMk cId="4207575263" sldId="266"/>
            <ac:picMk id="4" creationId="{C8745DCD-9BDF-41EB-B2EB-1E5B56C4A072}"/>
          </ac:picMkLst>
        </pc:picChg>
        <pc:picChg chg="add mod">
          <ac:chgData name="александра зенкова" userId="273979bda6b0c004" providerId="Windows Live" clId="Web-{E0474DCA-7493-46E5-B019-D9136F56F415}" dt="2019-04-24T19:45:21.382" v="49"/>
          <ac:picMkLst>
            <pc:docMk/>
            <pc:sldMk cId="4207575263" sldId="266"/>
            <ac:picMk id="6" creationId="{B716F6F0-36EB-42E2-93E2-481C70484DBE}"/>
          </ac:picMkLst>
        </pc:picChg>
      </pc:sldChg>
      <pc:sldChg chg="addSp delSp modSp new mod setBg">
        <pc:chgData name="александра зенкова" userId="273979bda6b0c004" providerId="Windows Live" clId="Web-{E0474DCA-7493-46E5-B019-D9136F56F415}" dt="2019-04-24T19:56:20.809" v="117" actId="20577"/>
        <pc:sldMkLst>
          <pc:docMk/>
          <pc:sldMk cId="3574295072" sldId="267"/>
        </pc:sldMkLst>
        <pc:spChg chg="mod ord">
          <ac:chgData name="александра зенкова" userId="273979bda6b0c004" providerId="Windows Live" clId="Web-{E0474DCA-7493-46E5-B019-D9136F56F415}" dt="2019-04-24T19:53:22.104" v="81"/>
          <ac:spMkLst>
            <pc:docMk/>
            <pc:sldMk cId="3574295072" sldId="267"/>
            <ac:spMk id="2" creationId="{75662B7D-8361-4ABD-B059-34028D64BCA2}"/>
          </ac:spMkLst>
        </pc:spChg>
        <pc:spChg chg="mod ord">
          <ac:chgData name="александра зенкова" userId="273979bda6b0c004" providerId="Windows Live" clId="Web-{E0474DCA-7493-46E5-B019-D9136F56F415}" dt="2019-04-24T19:56:20.809" v="117" actId="20577"/>
          <ac:spMkLst>
            <pc:docMk/>
            <pc:sldMk cId="3574295072" sldId="267"/>
            <ac:spMk id="3" creationId="{95094FC3-AC11-4314-A3BD-9BE4A9D2ABB8}"/>
          </ac:spMkLst>
        </pc:spChg>
        <pc:spChg chg="add del">
          <ac:chgData name="александра зенкова" userId="273979bda6b0c004" providerId="Windows Live" clId="Web-{E0474DCA-7493-46E5-B019-D9136F56F415}" dt="2019-04-24T19:54:58.652" v="90"/>
          <ac:spMkLst>
            <pc:docMk/>
            <pc:sldMk cId="3574295072" sldId="267"/>
            <ac:spMk id="11" creationId="{F57FA9DA-8DE7-4D3E-8030-0262CC7369BD}"/>
          </ac:spMkLst>
        </pc:spChg>
        <pc:spChg chg="add del">
          <ac:chgData name="александра зенкова" userId="273979bda6b0c004" providerId="Windows Live" clId="Web-{E0474DCA-7493-46E5-B019-D9136F56F415}" dt="2019-04-24T19:54:58.652" v="90"/>
          <ac:spMkLst>
            <pc:docMk/>
            <pc:sldMk cId="3574295072" sldId="267"/>
            <ac:spMk id="13" creationId="{7F7386C1-8702-4011-9E03-7C7572C2504C}"/>
          </ac:spMkLst>
        </pc:spChg>
        <pc:spChg chg="add">
          <ac:chgData name="александра зенкова" userId="273979bda6b0c004" providerId="Windows Live" clId="Web-{E0474DCA-7493-46E5-B019-D9136F56F415}" dt="2019-04-24T19:54:58.652" v="90"/>
          <ac:spMkLst>
            <pc:docMk/>
            <pc:sldMk cId="3574295072" sldId="267"/>
            <ac:spMk id="18" creationId="{F57FA9DA-8DE7-4D3E-8030-0262CC7369BD}"/>
          </ac:spMkLst>
        </pc:spChg>
        <pc:spChg chg="add">
          <ac:chgData name="александра зенкова" userId="273979bda6b0c004" providerId="Windows Live" clId="Web-{E0474DCA-7493-46E5-B019-D9136F56F415}" dt="2019-04-24T19:54:58.652" v="90"/>
          <ac:spMkLst>
            <pc:docMk/>
            <pc:sldMk cId="3574295072" sldId="267"/>
            <ac:spMk id="20" creationId="{7F7386C1-8702-4011-9E03-7C7572C2504C}"/>
          </ac:spMkLst>
        </pc:spChg>
        <pc:picChg chg="add mod">
          <ac:chgData name="александра зенкова" userId="273979bda6b0c004" providerId="Windows Live" clId="Web-{E0474DCA-7493-46E5-B019-D9136F56F415}" dt="2019-04-24T19:54:58.652" v="90"/>
          <ac:picMkLst>
            <pc:docMk/>
            <pc:sldMk cId="3574295072" sldId="267"/>
            <ac:picMk id="4" creationId="{C97EB35A-20C4-4464-BCC5-850424C43942}"/>
          </ac:picMkLst>
        </pc:picChg>
        <pc:picChg chg="add del mod">
          <ac:chgData name="александра зенкова" userId="273979bda6b0c004" providerId="Windows Live" clId="Web-{E0474DCA-7493-46E5-B019-D9136F56F415}" dt="2019-04-24T19:54:05.417" v="88"/>
          <ac:picMkLst>
            <pc:docMk/>
            <pc:sldMk cId="3574295072" sldId="267"/>
            <ac:picMk id="6" creationId="{96625119-35B5-44E5-9618-A0F2463DC6F0}"/>
          </ac:picMkLst>
        </pc:picChg>
        <pc:picChg chg="add mod ord">
          <ac:chgData name="александра зенкова" userId="273979bda6b0c004" providerId="Windows Live" clId="Web-{E0474DCA-7493-46E5-B019-D9136F56F415}" dt="2019-04-24T19:54:58.652" v="90"/>
          <ac:picMkLst>
            <pc:docMk/>
            <pc:sldMk cId="3574295072" sldId="267"/>
            <ac:picMk id="8" creationId="{3F0A7D09-3542-44DC-B4A5-73CD4CD0607A}"/>
          </ac:picMkLst>
        </pc:picChg>
      </pc:sldChg>
      <pc:sldChg chg="new del">
        <pc:chgData name="александра зенкова" userId="273979bda6b0c004" providerId="Windows Live" clId="Web-{E0474DCA-7493-46E5-B019-D9136F56F415}" dt="2019-04-24T19:55:57.684" v="102"/>
        <pc:sldMkLst>
          <pc:docMk/>
          <pc:sldMk cId="400184213" sldId="268"/>
        </pc:sldMkLst>
      </pc:sldChg>
      <pc:sldChg chg="addSp modSp new mod setBg">
        <pc:chgData name="александра зенкова" userId="273979bda6b0c004" providerId="Windows Live" clId="Web-{E0474DCA-7493-46E5-B019-D9136F56F415}" dt="2019-04-24T19:58:08.263" v="142" actId="20577"/>
        <pc:sldMkLst>
          <pc:docMk/>
          <pc:sldMk cId="1668514940" sldId="268"/>
        </pc:sldMkLst>
        <pc:spChg chg="mod ord">
          <ac:chgData name="александра зенкова" userId="273979bda6b0c004" providerId="Windows Live" clId="Web-{E0474DCA-7493-46E5-B019-D9136F56F415}" dt="2019-04-24T19:57:56.497" v="135"/>
          <ac:spMkLst>
            <pc:docMk/>
            <pc:sldMk cId="1668514940" sldId="268"/>
            <ac:spMk id="2" creationId="{3F74AB85-AEDB-4FB6-B602-9CB6A4F753FB}"/>
          </ac:spMkLst>
        </pc:spChg>
        <pc:spChg chg="mod ord">
          <ac:chgData name="александра зенкова" userId="273979bda6b0c004" providerId="Windows Live" clId="Web-{E0474DCA-7493-46E5-B019-D9136F56F415}" dt="2019-04-24T19:58:08.263" v="142" actId="20577"/>
          <ac:spMkLst>
            <pc:docMk/>
            <pc:sldMk cId="1668514940" sldId="268"/>
            <ac:spMk id="3" creationId="{D43485D2-0126-4B72-A266-87C939AE22DD}"/>
          </ac:spMkLst>
        </pc:spChg>
        <pc:spChg chg="add">
          <ac:chgData name="александра зенкова" userId="273979bda6b0c004" providerId="Windows Live" clId="Web-{E0474DCA-7493-46E5-B019-D9136F56F415}" dt="2019-04-24T19:57:56.497" v="135"/>
          <ac:spMkLst>
            <pc:docMk/>
            <pc:sldMk cId="1668514940" sldId="268"/>
            <ac:spMk id="11" creationId="{F57FA9DA-8DE7-4D3E-8030-0262CC7369BD}"/>
          </ac:spMkLst>
        </pc:spChg>
        <pc:spChg chg="add">
          <ac:chgData name="александра зенкова" userId="273979bda6b0c004" providerId="Windows Live" clId="Web-{E0474DCA-7493-46E5-B019-D9136F56F415}" dt="2019-04-24T19:57:56.497" v="135"/>
          <ac:spMkLst>
            <pc:docMk/>
            <pc:sldMk cId="1668514940" sldId="268"/>
            <ac:spMk id="13" creationId="{7F7386C1-8702-4011-9E03-7C7572C2504C}"/>
          </ac:spMkLst>
        </pc:spChg>
        <pc:picChg chg="add mod">
          <ac:chgData name="александра зенкова" userId="273979bda6b0c004" providerId="Windows Live" clId="Web-{E0474DCA-7493-46E5-B019-D9136F56F415}" dt="2019-04-24T19:57:56.497" v="135"/>
          <ac:picMkLst>
            <pc:docMk/>
            <pc:sldMk cId="1668514940" sldId="268"/>
            <ac:picMk id="4" creationId="{67B1A96B-0F06-424E-A8D8-CF5721D06757}"/>
          </ac:picMkLst>
        </pc:picChg>
        <pc:picChg chg="add mod">
          <ac:chgData name="александра зенкова" userId="273979bda6b0c004" providerId="Windows Live" clId="Web-{E0474DCA-7493-46E5-B019-D9136F56F415}" dt="2019-04-24T19:57:56.497" v="135"/>
          <ac:picMkLst>
            <pc:docMk/>
            <pc:sldMk cId="1668514940" sldId="268"/>
            <ac:picMk id="6" creationId="{8080A0BB-E670-472D-8864-B81E7DD37059}"/>
          </ac:picMkLst>
        </pc:picChg>
      </pc:sldChg>
      <pc:sldChg chg="add replId">
        <pc:chgData name="александра зенкова" userId="273979bda6b0c004" providerId="Windows Live" clId="Web-{E0474DCA-7493-46E5-B019-D9136F56F415}" dt="2019-04-24T19:58:23.232" v="145"/>
        <pc:sldMkLst>
          <pc:docMk/>
          <pc:sldMk cId="3296141510" sldId="269"/>
        </pc:sldMkLst>
      </pc:sldChg>
      <pc:sldChg chg="new">
        <pc:chgData name="александра зенкова" userId="273979bda6b0c004" providerId="Windows Live" clId="Web-{E0474DCA-7493-46E5-B019-D9136F56F415}" dt="2019-04-24T19:58:28.513" v="146"/>
        <pc:sldMkLst>
          <pc:docMk/>
          <pc:sldMk cId="4206089664" sldId="270"/>
        </pc:sldMkLst>
      </pc:sldChg>
      <pc:sldChg chg="new">
        <pc:chgData name="александра зенкова" userId="273979bda6b0c004" providerId="Windows Live" clId="Web-{E0474DCA-7493-46E5-B019-D9136F56F415}" dt="2019-04-24T19:58:31.357" v="147"/>
        <pc:sldMkLst>
          <pc:docMk/>
          <pc:sldMk cId="2227179225" sldId="271"/>
        </pc:sldMkLst>
      </pc:sldChg>
    </pc:docChg>
  </pc:docChgLst>
  <pc:docChgLst>
    <pc:chgData clId="Web-{99F0ECF4-2BBC-4730-88E6-FE2E0FEE1EAC}"/>
    <pc:docChg chg="addSld">
      <pc:chgData name="" userId="" providerId="" clId="Web-{99F0ECF4-2BBC-4730-88E6-FE2E0FEE1EAC}" dt="2019-04-23T09:49:22.275" v="1"/>
      <pc:docMkLst>
        <pc:docMk/>
      </pc:docMkLst>
      <pc:sldChg chg="new">
        <pc:chgData name="" userId="" providerId="" clId="Web-{99F0ECF4-2BBC-4730-88E6-FE2E0FEE1EAC}" dt="2019-04-23T09:49:14.697" v="0"/>
        <pc:sldMkLst>
          <pc:docMk/>
          <pc:sldMk cId="3201389552" sldId="257"/>
        </pc:sldMkLst>
      </pc:sldChg>
      <pc:sldChg chg="new">
        <pc:chgData name="" userId="" providerId="" clId="Web-{99F0ECF4-2BBC-4730-88E6-FE2E0FEE1EAC}" dt="2019-04-23T09:49:22.275" v="1"/>
        <pc:sldMkLst>
          <pc:docMk/>
          <pc:sldMk cId="3972890601" sldId="258"/>
        </pc:sldMkLst>
      </pc:sldChg>
    </pc:docChg>
  </pc:docChgLst>
  <pc:docChgLst>
    <pc:chgData name="александра зенкова" userId="273979bda6b0c004" providerId="Windows Live" clId="Web-{409C270C-76BD-4C47-A0AC-B4961BA5CFCA}"/>
    <pc:docChg chg="addSld delSld modSld">
      <pc:chgData name="александра зенкова" userId="273979bda6b0c004" providerId="Windows Live" clId="Web-{409C270C-76BD-4C47-A0AC-B4961BA5CFCA}" dt="2019-04-24T20:56:09.958" v="225"/>
      <pc:docMkLst>
        <pc:docMk/>
      </pc:docMkLst>
      <pc:sldChg chg="modSp">
        <pc:chgData name="александра зенкова" userId="273979bda6b0c004" providerId="Windows Live" clId="Web-{409C270C-76BD-4C47-A0AC-B4961BA5CFCA}" dt="2019-04-24T20:18:56.769" v="112" actId="20577"/>
        <pc:sldMkLst>
          <pc:docMk/>
          <pc:sldMk cId="3201389552" sldId="257"/>
        </pc:sldMkLst>
        <pc:spChg chg="mod">
          <ac:chgData name="александра зенкова" userId="273979bda6b0c004" providerId="Windows Live" clId="Web-{409C270C-76BD-4C47-A0AC-B4961BA5CFCA}" dt="2019-04-24T20:18:56.769" v="112" actId="20577"/>
          <ac:spMkLst>
            <pc:docMk/>
            <pc:sldMk cId="3201389552" sldId="257"/>
            <ac:spMk id="2" creationId="{88B851F5-0699-4BC6-8610-5BC28F08FF31}"/>
          </ac:spMkLst>
        </pc:spChg>
      </pc:sldChg>
      <pc:sldChg chg="modSp">
        <pc:chgData name="александра зенкова" userId="273979bda6b0c004" providerId="Windows Live" clId="Web-{409C270C-76BD-4C47-A0AC-B4961BA5CFCA}" dt="2019-04-24T20:19:22.097" v="118" actId="20577"/>
        <pc:sldMkLst>
          <pc:docMk/>
          <pc:sldMk cId="3972890601" sldId="258"/>
        </pc:sldMkLst>
        <pc:spChg chg="mod">
          <ac:chgData name="александра зенкова" userId="273979bda6b0c004" providerId="Windows Live" clId="Web-{409C270C-76BD-4C47-A0AC-B4961BA5CFCA}" dt="2019-04-24T20:19:22.097" v="118" actId="20577"/>
          <ac:spMkLst>
            <pc:docMk/>
            <pc:sldMk cId="3972890601" sldId="258"/>
            <ac:spMk id="2" creationId="{2AC235DF-3140-47F8-92B0-7CA9DB265417}"/>
          </ac:spMkLst>
        </pc:spChg>
      </pc:sldChg>
      <pc:sldChg chg="addSp modSp">
        <pc:chgData name="александра зенкова" userId="273979bda6b0c004" providerId="Windows Live" clId="Web-{409C270C-76BD-4C47-A0AC-B4961BA5CFCA}" dt="2019-04-24T20:18:12.487" v="83" actId="20577"/>
        <pc:sldMkLst>
          <pc:docMk/>
          <pc:sldMk cId="2260444390" sldId="259"/>
        </pc:sldMkLst>
        <pc:spChg chg="mod">
          <ac:chgData name="александра зенкова" userId="273979bda6b0c004" providerId="Windows Live" clId="Web-{409C270C-76BD-4C47-A0AC-B4961BA5CFCA}" dt="2019-04-24T20:18:12.487" v="83" actId="20577"/>
          <ac:spMkLst>
            <pc:docMk/>
            <pc:sldMk cId="2260444390" sldId="259"/>
            <ac:spMk id="2" creationId="{85DB1695-C67C-4187-909C-494D364D0DAD}"/>
          </ac:spMkLst>
        </pc:spChg>
        <pc:spChg chg="add mod">
          <ac:chgData name="александра зенкова" userId="273979bda6b0c004" providerId="Windows Live" clId="Web-{409C270C-76BD-4C47-A0AC-B4961BA5CFCA}" dt="2019-04-24T20:18:07.300" v="80" actId="20577"/>
          <ac:spMkLst>
            <pc:docMk/>
            <pc:sldMk cId="2260444390" sldId="259"/>
            <ac:spMk id="3" creationId="{6653AE4A-EE0C-4D37-BE8C-B8BC421FCE47}"/>
          </ac:spMkLst>
        </pc:spChg>
      </pc:sldChg>
      <pc:sldChg chg="addSp modSp">
        <pc:chgData name="александра зенкова" userId="273979bda6b0c004" providerId="Windows Live" clId="Web-{409C270C-76BD-4C47-A0AC-B4961BA5CFCA}" dt="2019-04-24T20:18:36.488" v="105" actId="20577"/>
        <pc:sldMkLst>
          <pc:docMk/>
          <pc:sldMk cId="2203970647" sldId="260"/>
        </pc:sldMkLst>
        <pc:spChg chg="mod">
          <ac:chgData name="александра зенкова" userId="273979bda6b0c004" providerId="Windows Live" clId="Web-{409C270C-76BD-4C47-A0AC-B4961BA5CFCA}" dt="2019-04-24T20:18:36.488" v="105" actId="20577"/>
          <ac:spMkLst>
            <pc:docMk/>
            <pc:sldMk cId="2203970647" sldId="260"/>
            <ac:spMk id="2" creationId="{2AC235DF-3140-47F8-92B0-7CA9DB265417}"/>
          </ac:spMkLst>
        </pc:spChg>
        <pc:spChg chg="add mod">
          <ac:chgData name="александра зенкова" userId="273979bda6b0c004" providerId="Windows Live" clId="Web-{409C270C-76BD-4C47-A0AC-B4961BA5CFCA}" dt="2019-04-24T20:18:34.659" v="103" actId="20577"/>
          <ac:spMkLst>
            <pc:docMk/>
            <pc:sldMk cId="2203970647" sldId="260"/>
            <ac:spMk id="3" creationId="{FD0A10DC-A919-4E7F-9063-7C8A9564057D}"/>
          </ac:spMkLst>
        </pc:spChg>
      </pc:sldChg>
      <pc:sldChg chg="addSp modSp">
        <pc:chgData name="александра зенкова" userId="273979bda6b0c004" providerId="Windows Live" clId="Web-{409C270C-76BD-4C47-A0AC-B4961BA5CFCA}" dt="2019-04-24T20:41:58.342" v="149" actId="20577"/>
        <pc:sldMkLst>
          <pc:docMk/>
          <pc:sldMk cId="3368311300" sldId="261"/>
        </pc:sldMkLst>
        <pc:spChg chg="mod">
          <ac:chgData name="александра зенкова" userId="273979bda6b0c004" providerId="Windows Live" clId="Web-{409C270C-76BD-4C47-A0AC-B4961BA5CFCA}" dt="2019-04-24T20:28:46.992" v="134" actId="14100"/>
          <ac:spMkLst>
            <pc:docMk/>
            <pc:sldMk cId="3368311300" sldId="261"/>
            <ac:spMk id="2" creationId="{8B510864-539C-4F59-8169-18D51E1A885B}"/>
          </ac:spMkLst>
        </pc:spChg>
        <pc:spChg chg="add mod">
          <ac:chgData name="александра зенкова" userId="273979bda6b0c004" providerId="Windows Live" clId="Web-{409C270C-76BD-4C47-A0AC-B4961BA5CFCA}" dt="2019-04-24T20:41:58.342" v="149" actId="20577"/>
          <ac:spMkLst>
            <pc:docMk/>
            <pc:sldMk cId="3368311300" sldId="261"/>
            <ac:spMk id="3" creationId="{BC390A3C-C437-4C72-AA93-44C7F28F5992}"/>
          </ac:spMkLst>
        </pc:spChg>
        <pc:picChg chg="mod">
          <ac:chgData name="александра зенкова" userId="273979bda6b0c004" providerId="Windows Live" clId="Web-{409C270C-76BD-4C47-A0AC-B4961BA5CFCA}" dt="2019-04-24T20:28:54.617" v="136" actId="1076"/>
          <ac:picMkLst>
            <pc:docMk/>
            <pc:sldMk cId="3368311300" sldId="261"/>
            <ac:picMk id="20" creationId="{495AFEEF-5DF2-4587-8FAF-7F40E10831F8}"/>
          </ac:picMkLst>
        </pc:picChg>
      </pc:sldChg>
      <pc:sldChg chg="addSp modSp">
        <pc:chgData name="александра зенкова" userId="273979bda6b0c004" providerId="Windows Live" clId="Web-{409C270C-76BD-4C47-A0AC-B4961BA5CFCA}" dt="2019-04-24T20:43:28.173" v="167" actId="1076"/>
        <pc:sldMkLst>
          <pc:docMk/>
          <pc:sldMk cId="1694765742" sldId="262"/>
        </pc:sldMkLst>
        <pc:spChg chg="mod">
          <ac:chgData name="александра зенкова" userId="273979bda6b0c004" providerId="Windows Live" clId="Web-{409C270C-76BD-4C47-A0AC-B4961BA5CFCA}" dt="2019-04-24T20:43:28.173" v="167" actId="1076"/>
          <ac:spMkLst>
            <pc:docMk/>
            <pc:sldMk cId="1694765742" sldId="262"/>
            <ac:spMk id="2" creationId="{9B961AC3-9A0A-4B80-9A37-2CAB0FBF5F64}"/>
          </ac:spMkLst>
        </pc:spChg>
        <pc:spChg chg="add mod">
          <ac:chgData name="александра зенкова" userId="273979bda6b0c004" providerId="Windows Live" clId="Web-{409C270C-76BD-4C47-A0AC-B4961BA5CFCA}" dt="2019-04-24T20:17:45.190" v="70" actId="20577"/>
          <ac:spMkLst>
            <pc:docMk/>
            <pc:sldMk cId="1694765742" sldId="262"/>
            <ac:spMk id="3" creationId="{741DE9EA-15CA-4917-8ADA-A17C9E79B966}"/>
          </ac:spMkLst>
        </pc:spChg>
      </pc:sldChg>
      <pc:sldChg chg="addSp delSp modSp">
        <pc:chgData name="александра зенкова" userId="273979bda6b0c004" providerId="Windows Live" clId="Web-{409C270C-76BD-4C47-A0AC-B4961BA5CFCA}" dt="2019-04-24T20:46:27.578" v="176" actId="20577"/>
        <pc:sldMkLst>
          <pc:docMk/>
          <pc:sldMk cId="890130385" sldId="263"/>
        </pc:sldMkLst>
        <pc:spChg chg="del">
          <ac:chgData name="александра зенкова" userId="273979bda6b0c004" providerId="Windows Live" clId="Web-{409C270C-76BD-4C47-A0AC-B4961BA5CFCA}" dt="2019-04-24T20:44:45.421" v="168"/>
          <ac:spMkLst>
            <pc:docMk/>
            <pc:sldMk cId="890130385" sldId="263"/>
            <ac:spMk id="2" creationId="{4BE2727D-487C-47B9-905C-28BFFBC838D7}"/>
          </ac:spMkLst>
        </pc:spChg>
        <pc:spChg chg="add mod">
          <ac:chgData name="александра зенкова" userId="273979bda6b0c004" providerId="Windows Live" clId="Web-{409C270C-76BD-4C47-A0AC-B4961BA5CFCA}" dt="2019-04-24T20:17:22.862" v="45" actId="20577"/>
          <ac:spMkLst>
            <pc:docMk/>
            <pc:sldMk cId="890130385" sldId="263"/>
            <ac:spMk id="3" creationId="{F3130E33-FC3B-4445-B255-1638E31E1642}"/>
          </ac:spMkLst>
        </pc:spChg>
        <pc:spChg chg="add mod">
          <ac:chgData name="александра зенкова" userId="273979bda6b0c004" providerId="Windows Live" clId="Web-{409C270C-76BD-4C47-A0AC-B4961BA5CFCA}" dt="2019-04-24T20:44:45.421" v="168"/>
          <ac:spMkLst>
            <pc:docMk/>
            <pc:sldMk cId="890130385" sldId="263"/>
            <ac:spMk id="5" creationId="{82AD6A5D-5AB1-4A8B-8D6D-B02B6C2FD2A8}"/>
          </ac:spMkLst>
        </pc:spChg>
        <pc:spChg chg="mod">
          <ac:chgData name="александра зенкова" userId="273979bda6b0c004" providerId="Windows Live" clId="Web-{409C270C-76BD-4C47-A0AC-B4961BA5CFCA}" dt="2019-04-24T20:46:27.578" v="176" actId="20577"/>
          <ac:spMkLst>
            <pc:docMk/>
            <pc:sldMk cId="890130385" sldId="263"/>
            <ac:spMk id="27" creationId="{A49F19DE-D40B-4CF4-8408-6E9370A1E7D7}"/>
          </ac:spMkLst>
        </pc:spChg>
        <pc:picChg chg="mod">
          <ac:chgData name="александра зенкова" userId="273979bda6b0c004" providerId="Windows Live" clId="Web-{409C270C-76BD-4C47-A0AC-B4961BA5CFCA}" dt="2019-04-24T20:17:11.143" v="25" actId="1076"/>
          <ac:picMkLst>
            <pc:docMk/>
            <pc:sldMk cId="890130385" sldId="263"/>
            <ac:picMk id="8" creationId="{F9359390-320A-4E59-97B6-28437F20840B}"/>
          </ac:picMkLst>
        </pc:picChg>
      </pc:sldChg>
      <pc:sldChg chg="modSp">
        <pc:chgData name="александра зенкова" userId="273979bda6b0c004" providerId="Windows Live" clId="Web-{409C270C-76BD-4C47-A0AC-B4961BA5CFCA}" dt="2019-04-24T20:24:55.912" v="125" actId="20577"/>
        <pc:sldMkLst>
          <pc:docMk/>
          <pc:sldMk cId="2169915661" sldId="264"/>
        </pc:sldMkLst>
        <pc:spChg chg="mod">
          <ac:chgData name="александра зенкова" userId="273979bda6b0c004" providerId="Windows Live" clId="Web-{409C270C-76BD-4C47-A0AC-B4961BA5CFCA}" dt="2019-04-24T20:19:27.707" v="120" actId="1076"/>
          <ac:spMkLst>
            <pc:docMk/>
            <pc:sldMk cId="2169915661" sldId="264"/>
            <ac:spMk id="2" creationId="{7D11A6AC-C840-463F-9C48-FBBBFC902A56}"/>
          </ac:spMkLst>
        </pc:spChg>
        <pc:spChg chg="mod">
          <ac:chgData name="александра зенкова" userId="273979bda6b0c004" providerId="Windows Live" clId="Web-{409C270C-76BD-4C47-A0AC-B4961BA5CFCA}" dt="2019-04-24T20:24:55.912" v="125" actId="20577"/>
          <ac:spMkLst>
            <pc:docMk/>
            <pc:sldMk cId="2169915661" sldId="264"/>
            <ac:spMk id="32" creationId="{0F390539-7DD1-4E6D-B466-FFEC56287F92}"/>
          </ac:spMkLst>
        </pc:spChg>
      </pc:sldChg>
      <pc:sldChg chg="addSp delSp modSp mod setBg">
        <pc:chgData name="александра зенкова" userId="273979bda6b0c004" providerId="Windows Live" clId="Web-{409C270C-76BD-4C47-A0AC-B4961BA5CFCA}" dt="2019-04-24T20:53:16.316" v="213" actId="14100"/>
        <pc:sldMkLst>
          <pc:docMk/>
          <pc:sldMk cId="1241584207" sldId="265"/>
        </pc:sldMkLst>
        <pc:spChg chg="mod">
          <ac:chgData name="александра зенкова" userId="273979bda6b0c004" providerId="Windows Live" clId="Web-{409C270C-76BD-4C47-A0AC-B4961BA5CFCA}" dt="2019-04-24T20:52:38.128" v="203"/>
          <ac:spMkLst>
            <pc:docMk/>
            <pc:sldMk cId="1241584207" sldId="265"/>
            <ac:spMk id="2" creationId="{D6AD0C62-013C-4B1E-955C-E972DAB9E43E}"/>
          </ac:spMkLst>
        </pc:spChg>
        <pc:spChg chg="mod">
          <ac:chgData name="александра зенкова" userId="273979bda6b0c004" providerId="Windows Live" clId="Web-{409C270C-76BD-4C47-A0AC-B4961BA5CFCA}" dt="2019-04-24T20:53:16.316" v="213" actId="14100"/>
          <ac:spMkLst>
            <pc:docMk/>
            <pc:sldMk cId="1241584207" sldId="265"/>
            <ac:spMk id="3" creationId="{BFF6820E-DCE9-441C-A9F0-CA2CF09FF86A}"/>
          </ac:spMkLst>
        </pc:spChg>
        <pc:spChg chg="add del">
          <ac:chgData name="александра зенкова" userId="273979bda6b0c004" providerId="Windows Live" clId="Web-{409C270C-76BD-4C47-A0AC-B4961BA5CFCA}" dt="2019-04-24T20:52:38.128" v="203"/>
          <ac:spMkLst>
            <pc:docMk/>
            <pc:sldMk cId="1241584207" sldId="265"/>
            <ac:spMk id="8" creationId="{E8DA83D7-7B19-449F-B471-573D7C35D196}"/>
          </ac:spMkLst>
        </pc:spChg>
        <pc:spChg chg="add del">
          <ac:chgData name="александра зенкова" userId="273979bda6b0c004" providerId="Windows Live" clId="Web-{409C270C-76BD-4C47-A0AC-B4961BA5CFCA}" dt="2019-04-24T20:52:38.128" v="203"/>
          <ac:spMkLst>
            <pc:docMk/>
            <pc:sldMk cId="1241584207" sldId="265"/>
            <ac:spMk id="9" creationId="{52E91C20-82CA-4BA2-A6C8-90F823AD89EE}"/>
          </ac:spMkLst>
        </pc:spChg>
        <pc:spChg chg="add del">
          <ac:chgData name="александра зенкова" userId="273979bda6b0c004" providerId="Windows Live" clId="Web-{409C270C-76BD-4C47-A0AC-B4961BA5CFCA}" dt="2019-04-24T20:52:23.316" v="198"/>
          <ac:spMkLst>
            <pc:docMk/>
            <pc:sldMk cId="1241584207" sldId="265"/>
            <ac:spMk id="11" creationId="{F57FA9DA-8DE7-4D3E-8030-0262CC7369BD}"/>
          </ac:spMkLst>
        </pc:spChg>
        <pc:spChg chg="add del">
          <ac:chgData name="александра зенкова" userId="273979bda6b0c004" providerId="Windows Live" clId="Web-{409C270C-76BD-4C47-A0AC-B4961BA5CFCA}" dt="2019-04-24T20:52:23.316" v="198"/>
          <ac:spMkLst>
            <pc:docMk/>
            <pc:sldMk cId="1241584207" sldId="265"/>
            <ac:spMk id="13" creationId="{7F7386C1-8702-4011-9E03-7C7572C2504C}"/>
          </ac:spMkLst>
        </pc:spChg>
        <pc:spChg chg="add">
          <ac:chgData name="александра зенкова" userId="273979bda6b0c004" providerId="Windows Live" clId="Web-{409C270C-76BD-4C47-A0AC-B4961BA5CFCA}" dt="2019-04-24T20:52:38.128" v="203"/>
          <ac:spMkLst>
            <pc:docMk/>
            <pc:sldMk cId="1241584207" sldId="265"/>
            <ac:spMk id="14" creationId="{F57FA9DA-8DE7-4D3E-8030-0262CC7369BD}"/>
          </ac:spMkLst>
        </pc:spChg>
        <pc:spChg chg="add">
          <ac:chgData name="александра зенкова" userId="273979bda6b0c004" providerId="Windows Live" clId="Web-{409C270C-76BD-4C47-A0AC-B4961BA5CFCA}" dt="2019-04-24T20:52:38.128" v="203"/>
          <ac:spMkLst>
            <pc:docMk/>
            <pc:sldMk cId="1241584207" sldId="265"/>
            <ac:spMk id="16" creationId="{7F7386C1-8702-4011-9E03-7C7572C2504C}"/>
          </ac:spMkLst>
        </pc:spChg>
        <pc:picChg chg="add mod ord">
          <ac:chgData name="александра зенкова" userId="273979bda6b0c004" providerId="Windows Live" clId="Web-{409C270C-76BD-4C47-A0AC-B4961BA5CFCA}" dt="2019-04-24T20:53:02.315" v="207" actId="1076"/>
          <ac:picMkLst>
            <pc:docMk/>
            <pc:sldMk cId="1241584207" sldId="265"/>
            <ac:picMk id="4" creationId="{D8869B64-8A31-4CF3-A56B-033126725CC2}"/>
          </ac:picMkLst>
        </pc:picChg>
        <pc:picChg chg="add mod ord">
          <ac:chgData name="александра зенкова" userId="273979bda6b0c004" providerId="Windows Live" clId="Web-{409C270C-76BD-4C47-A0AC-B4961BA5CFCA}" dt="2019-04-24T20:52:49.050" v="205" actId="1076"/>
          <ac:picMkLst>
            <pc:docMk/>
            <pc:sldMk cId="1241584207" sldId="265"/>
            <ac:picMk id="6" creationId="{3FDC1C41-7932-44AE-BD3F-FB613C481555}"/>
          </ac:picMkLst>
        </pc:picChg>
      </pc:sldChg>
      <pc:sldChg chg="addSp modSp new mod setBg">
        <pc:chgData name="александра зенкова" userId="273979bda6b0c004" providerId="Windows Live" clId="Web-{409C270C-76BD-4C47-A0AC-B4961BA5CFCA}" dt="2019-04-24T20:56:09.958" v="225"/>
        <pc:sldMkLst>
          <pc:docMk/>
          <pc:sldMk cId="358519214" sldId="269"/>
        </pc:sldMkLst>
        <pc:spChg chg="mod ord">
          <ac:chgData name="александра зенкова" userId="273979bda6b0c004" providerId="Windows Live" clId="Web-{409C270C-76BD-4C47-A0AC-B4961BA5CFCA}" dt="2019-04-24T20:56:09.958" v="225"/>
          <ac:spMkLst>
            <pc:docMk/>
            <pc:sldMk cId="358519214" sldId="269"/>
            <ac:spMk id="2" creationId="{1055FB2B-1450-4461-A023-DFA451DA58B1}"/>
          </ac:spMkLst>
        </pc:spChg>
        <pc:spChg chg="mod ord">
          <ac:chgData name="александра зенкова" userId="273979bda6b0c004" providerId="Windows Live" clId="Web-{409C270C-76BD-4C47-A0AC-B4961BA5CFCA}" dt="2019-04-24T20:56:09.958" v="225"/>
          <ac:spMkLst>
            <pc:docMk/>
            <pc:sldMk cId="358519214" sldId="269"/>
            <ac:spMk id="3" creationId="{641DC7E5-7823-4859-A444-B9022D07F555}"/>
          </ac:spMkLst>
        </pc:spChg>
        <pc:spChg chg="add">
          <ac:chgData name="александра зенкова" userId="273979bda6b0c004" providerId="Windows Live" clId="Web-{409C270C-76BD-4C47-A0AC-B4961BA5CFCA}" dt="2019-04-24T20:56:09.958" v="225"/>
          <ac:spMkLst>
            <pc:docMk/>
            <pc:sldMk cId="358519214" sldId="269"/>
            <ac:spMk id="11" creationId="{F57FA9DA-8DE7-4D3E-8030-0262CC7369BD}"/>
          </ac:spMkLst>
        </pc:spChg>
        <pc:spChg chg="add">
          <ac:chgData name="александра зенкова" userId="273979bda6b0c004" providerId="Windows Live" clId="Web-{409C270C-76BD-4C47-A0AC-B4961BA5CFCA}" dt="2019-04-24T20:56:09.958" v="225"/>
          <ac:spMkLst>
            <pc:docMk/>
            <pc:sldMk cId="358519214" sldId="269"/>
            <ac:spMk id="13" creationId="{7F7386C1-8702-4011-9E03-7C7572C2504C}"/>
          </ac:spMkLst>
        </pc:spChg>
        <pc:picChg chg="add mod">
          <ac:chgData name="александра зенкова" userId="273979bda6b0c004" providerId="Windows Live" clId="Web-{409C270C-76BD-4C47-A0AC-B4961BA5CFCA}" dt="2019-04-24T20:56:09.958" v="225"/>
          <ac:picMkLst>
            <pc:docMk/>
            <pc:sldMk cId="358519214" sldId="269"/>
            <ac:picMk id="4" creationId="{CDABB4A0-DCA9-4E28-A4C7-B24088200D1F}"/>
          </ac:picMkLst>
        </pc:picChg>
        <pc:picChg chg="add mod">
          <ac:chgData name="александра зенкова" userId="273979bda6b0c004" providerId="Windows Live" clId="Web-{409C270C-76BD-4C47-A0AC-B4961BA5CFCA}" dt="2019-04-24T20:56:09.958" v="225"/>
          <ac:picMkLst>
            <pc:docMk/>
            <pc:sldMk cId="358519214" sldId="269"/>
            <ac:picMk id="6" creationId="{90DA735D-A8CC-4D55-8B23-B51DEA754C2C}"/>
          </ac:picMkLst>
        </pc:picChg>
      </pc:sldChg>
      <pc:sldChg chg="del">
        <pc:chgData name="александра зенкова" userId="273979bda6b0c004" providerId="Windows Live" clId="Web-{409C270C-76BD-4C47-A0AC-B4961BA5CFCA}" dt="2019-04-24T20:47:29.594" v="180"/>
        <pc:sldMkLst>
          <pc:docMk/>
          <pc:sldMk cId="3296141510" sldId="269"/>
        </pc:sldMkLst>
      </pc:sldChg>
      <pc:sldChg chg="del">
        <pc:chgData name="александра зенкова" userId="273979bda6b0c004" providerId="Windows Live" clId="Web-{409C270C-76BD-4C47-A0AC-B4961BA5CFCA}" dt="2019-04-24T20:47:22.375" v="178"/>
        <pc:sldMkLst>
          <pc:docMk/>
          <pc:sldMk cId="4206089664" sldId="270"/>
        </pc:sldMkLst>
      </pc:sldChg>
      <pc:sldChg chg="del">
        <pc:chgData name="александра зенкова" userId="273979bda6b0c004" providerId="Windows Live" clId="Web-{409C270C-76BD-4C47-A0AC-B4961BA5CFCA}" dt="2019-04-24T20:47:24.844" v="179"/>
        <pc:sldMkLst>
          <pc:docMk/>
          <pc:sldMk cId="2227179225" sldId="271"/>
        </pc:sldMkLst>
      </pc:sldChg>
    </pc:docChg>
  </pc:docChgLst>
  <pc:docChgLst>
    <pc:chgData name="александра зенкова" userId="273979bda6b0c004" providerId="Windows Live" clId="Web-{C4AF6ECF-C2C6-4907-AF29-7228D6358B79}"/>
    <pc:docChg chg="addSld modSld">
      <pc:chgData name="александра зенкова" userId="273979bda6b0c004" providerId="Windows Live" clId="Web-{C4AF6ECF-C2C6-4907-AF29-7228D6358B79}" dt="2019-04-24T18:08:20.566" v="153"/>
      <pc:docMkLst>
        <pc:docMk/>
      </pc:docMkLst>
      <pc:sldChg chg="addSp delSp modSp mod setBg">
        <pc:chgData name="александра зенкова" userId="273979bda6b0c004" providerId="Windows Live" clId="Web-{C4AF6ECF-C2C6-4907-AF29-7228D6358B79}" dt="2019-04-24T17:42:45.288" v="63" actId="1076"/>
        <pc:sldMkLst>
          <pc:docMk/>
          <pc:sldMk cId="3201389552" sldId="257"/>
        </pc:sldMkLst>
        <pc:spChg chg="mod">
          <ac:chgData name="александра зенкова" userId="273979bda6b0c004" providerId="Windows Live" clId="Web-{C4AF6ECF-C2C6-4907-AF29-7228D6358B79}" dt="2019-04-24T17:41:58.273" v="59" actId="1076"/>
          <ac:spMkLst>
            <pc:docMk/>
            <pc:sldMk cId="3201389552" sldId="257"/>
            <ac:spMk id="2" creationId="{88B851F5-0699-4BC6-8610-5BC28F08FF31}"/>
          </ac:spMkLst>
        </pc:spChg>
        <pc:spChg chg="del mod">
          <ac:chgData name="александра зенкова" userId="273979bda6b0c004" providerId="Windows Live" clId="Web-{C4AF6ECF-C2C6-4907-AF29-7228D6358B79}" dt="2019-04-24T17:32:49.812" v="32"/>
          <ac:spMkLst>
            <pc:docMk/>
            <pc:sldMk cId="3201389552" sldId="257"/>
            <ac:spMk id="3" creationId="{BBE9D4FB-DD3C-486F-A1B4-2D634C076A51}"/>
          </ac:spMkLst>
        </pc:spChg>
        <pc:spChg chg="add">
          <ac:chgData name="александра зенкова" userId="273979bda6b0c004" providerId="Windows Live" clId="Web-{C4AF6ECF-C2C6-4907-AF29-7228D6358B79}" dt="2019-04-24T17:33:05.358" v="36"/>
          <ac:spMkLst>
            <pc:docMk/>
            <pc:sldMk cId="3201389552" sldId="257"/>
            <ac:spMk id="13" creationId="{4C6C9A81-EBD8-4A7D-BE1B-7520E2A46FCD}"/>
          </ac:spMkLst>
        </pc:spChg>
        <pc:spChg chg="add">
          <ac:chgData name="александра зенкова" userId="273979bda6b0c004" providerId="Windows Live" clId="Web-{C4AF6ECF-C2C6-4907-AF29-7228D6358B79}" dt="2019-04-24T17:33:05.358" v="36"/>
          <ac:spMkLst>
            <pc:docMk/>
            <pc:sldMk cId="3201389552" sldId="257"/>
            <ac:spMk id="19" creationId="{1CFBC036-F1E2-42B1-B205-11560583B5BB}"/>
          </ac:spMkLst>
        </pc:spChg>
        <pc:spChg chg="add">
          <ac:chgData name="александра зенкова" userId="273979bda6b0c004" providerId="Windows Live" clId="Web-{C4AF6ECF-C2C6-4907-AF29-7228D6358B79}" dt="2019-04-24T17:33:05.358" v="36"/>
          <ac:spMkLst>
            <pc:docMk/>
            <pc:sldMk cId="3201389552" sldId="257"/>
            <ac:spMk id="21" creationId="{9200DA9A-C650-4C85-93DE-F8BFB97880AA}"/>
          </ac:spMkLst>
        </pc:spChg>
        <pc:spChg chg="add">
          <ac:chgData name="александра зенкова" userId="273979bda6b0c004" providerId="Windows Live" clId="Web-{C4AF6ECF-C2C6-4907-AF29-7228D6358B79}" dt="2019-04-24T17:33:05.358" v="36"/>
          <ac:spMkLst>
            <pc:docMk/>
            <pc:sldMk cId="3201389552" sldId="257"/>
            <ac:spMk id="23" creationId="{D8A2D167-807B-4285-BF5A-BE1660FA27F5}"/>
          </ac:spMkLst>
        </pc:spChg>
        <pc:spChg chg="add">
          <ac:chgData name="александра зенкова" userId="273979bda6b0c004" providerId="Windows Live" clId="Web-{C4AF6ECF-C2C6-4907-AF29-7228D6358B79}" dt="2019-04-24T17:33:05.358" v="36"/>
          <ac:spMkLst>
            <pc:docMk/>
            <pc:sldMk cId="3201389552" sldId="257"/>
            <ac:spMk id="25" creationId="{83B96611-4BCB-4210-9437-6F78615AB780}"/>
          </ac:spMkLst>
        </pc:spChg>
        <pc:picChg chg="add mod ord">
          <ac:chgData name="александра зенкова" userId="273979bda6b0c004" providerId="Windows Live" clId="Web-{C4AF6ECF-C2C6-4907-AF29-7228D6358B79}" dt="2019-04-24T17:33:20.499" v="40" actId="1076"/>
          <ac:picMkLst>
            <pc:docMk/>
            <pc:sldMk cId="3201389552" sldId="257"/>
            <ac:picMk id="4" creationId="{9310F0CF-2F36-4233-A3FD-C163550FB77B}"/>
          </ac:picMkLst>
        </pc:picChg>
        <pc:picChg chg="add mod">
          <ac:chgData name="александра зенкова" userId="273979bda6b0c004" providerId="Windows Live" clId="Web-{C4AF6ECF-C2C6-4907-AF29-7228D6358B79}" dt="2019-04-24T17:42:02.695" v="60" actId="1076"/>
          <ac:picMkLst>
            <pc:docMk/>
            <pc:sldMk cId="3201389552" sldId="257"/>
            <ac:picMk id="6" creationId="{16B8BD0E-2DEE-4985-992A-1900D4A9CED2}"/>
          </ac:picMkLst>
        </pc:picChg>
        <pc:picChg chg="add mod">
          <ac:chgData name="александра зенкова" userId="273979bda6b0c004" providerId="Windows Live" clId="Web-{C4AF6ECF-C2C6-4907-AF29-7228D6358B79}" dt="2019-04-24T17:35:45.138" v="47" actId="1076"/>
          <ac:picMkLst>
            <pc:docMk/>
            <pc:sldMk cId="3201389552" sldId="257"/>
            <ac:picMk id="8" creationId="{1BFF279F-10AB-4A2E-94AC-EEF66A8420E7}"/>
          </ac:picMkLst>
        </pc:picChg>
        <pc:picChg chg="add">
          <ac:chgData name="александра зенкова" userId="273979bda6b0c004" providerId="Windows Live" clId="Web-{C4AF6ECF-C2C6-4907-AF29-7228D6358B79}" dt="2019-04-24T17:33:05.358" v="36"/>
          <ac:picMkLst>
            <pc:docMk/>
            <pc:sldMk cId="3201389552" sldId="257"/>
            <ac:picMk id="9" creationId="{BED40652-2041-40A8-BD19-217432266812}"/>
          </ac:picMkLst>
        </pc:picChg>
        <pc:picChg chg="add">
          <ac:chgData name="александра зенкова" userId="273979bda6b0c004" providerId="Windows Live" clId="Web-{C4AF6ECF-C2C6-4907-AF29-7228D6358B79}" dt="2019-04-24T17:33:05.358" v="36"/>
          <ac:picMkLst>
            <pc:docMk/>
            <pc:sldMk cId="3201389552" sldId="257"/>
            <ac:picMk id="11" creationId="{3F9E3962-D4A6-4AE1-88E9-74BCE5EB88F5}"/>
          </ac:picMkLst>
        </pc:picChg>
        <pc:picChg chg="add mod">
          <ac:chgData name="александра зенкова" userId="273979bda6b0c004" providerId="Windows Live" clId="Web-{C4AF6ECF-C2C6-4907-AF29-7228D6358B79}" dt="2019-04-24T17:42:45.288" v="63" actId="1076"/>
          <ac:picMkLst>
            <pc:docMk/>
            <pc:sldMk cId="3201389552" sldId="257"/>
            <ac:picMk id="12" creationId="{723FCCCF-04EA-4170-BC12-AB9666858B8A}"/>
          </ac:picMkLst>
        </pc:picChg>
        <pc:picChg chg="add">
          <ac:chgData name="александра зенкова" userId="273979bda6b0c004" providerId="Windows Live" clId="Web-{C4AF6ECF-C2C6-4907-AF29-7228D6358B79}" dt="2019-04-24T17:33:05.358" v="36"/>
          <ac:picMkLst>
            <pc:docMk/>
            <pc:sldMk cId="3201389552" sldId="257"/>
            <ac:picMk id="15" creationId="{79C71F41-5AA1-428C-A1E3-0BD5A769116D}"/>
          </ac:picMkLst>
        </pc:picChg>
        <pc:picChg chg="add">
          <ac:chgData name="александра зенкова" userId="273979bda6b0c004" providerId="Windows Live" clId="Web-{C4AF6ECF-C2C6-4907-AF29-7228D6358B79}" dt="2019-04-24T17:33:05.358" v="36"/>
          <ac:picMkLst>
            <pc:docMk/>
            <pc:sldMk cId="3201389552" sldId="257"/>
            <ac:picMk id="17" creationId="{8AA17048-7FB7-46CB-B99B-8D9D66ECA5B6}"/>
          </ac:picMkLst>
        </pc:picChg>
      </pc:sldChg>
      <pc:sldChg chg="addSp delSp modSp mod setBg">
        <pc:chgData name="александра зенкова" userId="273979bda6b0c004" providerId="Windows Live" clId="Web-{C4AF6ECF-C2C6-4907-AF29-7228D6358B79}" dt="2019-04-24T18:02:06.024" v="132" actId="20577"/>
        <pc:sldMkLst>
          <pc:docMk/>
          <pc:sldMk cId="3972890601" sldId="258"/>
        </pc:sldMkLst>
        <pc:spChg chg="mod">
          <ac:chgData name="александра зенкова" userId="273979bda6b0c004" providerId="Windows Live" clId="Web-{C4AF6ECF-C2C6-4907-AF29-7228D6358B79}" dt="2019-04-24T18:02:06.024" v="132" actId="20577"/>
          <ac:spMkLst>
            <pc:docMk/>
            <pc:sldMk cId="3972890601" sldId="258"/>
            <ac:spMk id="2" creationId="{2AC235DF-3140-47F8-92B0-7CA9DB265417}"/>
          </ac:spMkLst>
        </pc:spChg>
        <pc:spChg chg="del">
          <ac:chgData name="александра зенкова" userId="273979bda6b0c004" providerId="Windows Live" clId="Web-{C4AF6ECF-C2C6-4907-AF29-7228D6358B79}" dt="2019-04-24T17:54:38.326" v="75"/>
          <ac:spMkLst>
            <pc:docMk/>
            <pc:sldMk cId="3972890601" sldId="258"/>
            <ac:spMk id="3" creationId="{377321E4-FF9D-4040-9F30-4FCF24E87097}"/>
          </ac:spMkLst>
        </pc:spChg>
        <pc:spChg chg="add del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13" creationId="{845D3C1D-A85C-44EE-A21E-2DAAEC79F14E}"/>
          </ac:spMkLst>
        </pc:spChg>
        <pc:spChg chg="add del mod">
          <ac:chgData name="александра зенкова" userId="273979bda6b0c004" providerId="Windows Live" clId="Web-{C4AF6ECF-C2C6-4907-AF29-7228D6358B79}" dt="2019-04-24T18:00:19.041" v="103"/>
          <ac:spMkLst>
            <pc:docMk/>
            <pc:sldMk cId="3972890601" sldId="258"/>
            <ac:spMk id="14" creationId="{C1C6B291-E94F-4C15-983A-76491B95D22B}"/>
          </ac:spMkLst>
        </pc:spChg>
        <pc:spChg chg="add del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19" creationId="{D987E165-75F1-443C-9A05-ADC511C3375C}"/>
          </ac:spMkLst>
        </pc:spChg>
        <pc:spChg chg="add del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21" creationId="{BB297425-AE54-41E8-A434-49A561D9C78F}"/>
          </ac:spMkLst>
        </pc:spChg>
        <pc:spChg chg="add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30" creationId="{4C6C9A81-EBD8-4A7D-BE1B-7520E2A46FCD}"/>
          </ac:spMkLst>
        </pc:spChg>
        <pc:spChg chg="add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36" creationId="{1CFBC036-F1E2-42B1-B205-11560583B5BB}"/>
          </ac:spMkLst>
        </pc:spChg>
        <pc:spChg chg="add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38" creationId="{9200DA9A-C650-4C85-93DE-F8BFB97880AA}"/>
          </ac:spMkLst>
        </pc:spChg>
        <pc:spChg chg="add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40" creationId="{D8A2D167-807B-4285-BF5A-BE1660FA27F5}"/>
          </ac:spMkLst>
        </pc:spChg>
        <pc:spChg chg="add">
          <ac:chgData name="александра зенкова" userId="273979bda6b0c004" providerId="Windows Live" clId="Web-{C4AF6ECF-C2C6-4907-AF29-7228D6358B79}" dt="2019-04-24T17:55:59.966" v="88"/>
          <ac:spMkLst>
            <pc:docMk/>
            <pc:sldMk cId="3972890601" sldId="258"/>
            <ac:spMk id="42" creationId="{83B96611-4BCB-4210-9437-6F78615AB780}"/>
          </ac:spMkLst>
        </pc:spChg>
        <pc:picChg chg="add del mod ord">
          <ac:chgData name="александра зенкова" userId="273979bda6b0c004" providerId="Windows Live" clId="Web-{C4AF6ECF-C2C6-4907-AF29-7228D6358B79}" dt="2019-04-24T17:58:08.777" v="101"/>
          <ac:picMkLst>
            <pc:docMk/>
            <pc:sldMk cId="3972890601" sldId="258"/>
            <ac:picMk id="4" creationId="{363430C3-66BE-497E-B614-290A47198E4A}"/>
          </ac:picMkLst>
        </pc:picChg>
        <pc:picChg chg="add mod">
          <ac:chgData name="александра зенкова" userId="273979bda6b0c004" providerId="Windows Live" clId="Web-{C4AF6ECF-C2C6-4907-AF29-7228D6358B79}" dt="2019-04-24T18:00:23.650" v="107" actId="1076"/>
          <ac:picMkLst>
            <pc:docMk/>
            <pc:sldMk cId="3972890601" sldId="258"/>
            <ac:picMk id="6" creationId="{3E123BF7-2F5C-40D4-94A6-A08E925941E1}"/>
          </ac:picMkLst>
        </pc:picChg>
        <pc:picChg chg="add del mod">
          <ac:chgData name="александра зенкова" userId="273979bda6b0c004" providerId="Windows Live" clId="Web-{C4AF6ECF-C2C6-4907-AF29-7228D6358B79}" dt="2019-04-24T17:58:05.761" v="100"/>
          <ac:picMkLst>
            <pc:docMk/>
            <pc:sldMk cId="3972890601" sldId="258"/>
            <ac:picMk id="8" creationId="{202814A4-A805-4B5E-865F-49048AE88875}"/>
          </ac:picMkLst>
        </pc:picChg>
        <pc:picChg chg="add del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9" creationId="{C0F4014E-6BAF-4F6C-B8CE-81A4D8F8801E}"/>
          </ac:picMkLst>
        </pc:picChg>
        <pc:picChg chg="add del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11" creationId="{B891C919-1CCE-4DE8-BCB6-6D4A823ABA63}"/>
          </ac:picMkLst>
        </pc:picChg>
        <pc:picChg chg="add del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15" creationId="{1272C03D-FF5F-4787-9923-252D8F950C24}"/>
          </ac:picMkLst>
        </pc:picChg>
        <pc:picChg chg="add mod ord">
          <ac:chgData name="александра зенкова" userId="273979bda6b0c004" providerId="Windows Live" clId="Web-{C4AF6ECF-C2C6-4907-AF29-7228D6358B79}" dt="2019-04-24T18:00:19.259" v="106" actId="1076"/>
          <ac:picMkLst>
            <pc:docMk/>
            <pc:sldMk cId="3972890601" sldId="258"/>
            <ac:picMk id="16" creationId="{1193D114-5577-49AD-B316-E84EB8C5995C}"/>
          </ac:picMkLst>
        </pc:picChg>
        <pc:picChg chg="add del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17" creationId="{809E94B5-14C4-4FFC-A641-4DD9C0733BEC}"/>
          </ac:picMkLst>
        </pc:picChg>
        <pc:picChg chg="add mod">
          <ac:chgData name="александра зенкова" userId="273979bda6b0c004" providerId="Windows Live" clId="Web-{C4AF6ECF-C2C6-4907-AF29-7228D6358B79}" dt="2019-04-24T18:01:26.321" v="120" actId="1076"/>
          <ac:picMkLst>
            <pc:docMk/>
            <pc:sldMk cId="3972890601" sldId="258"/>
            <ac:picMk id="20" creationId="{EF26054A-4EDA-4175-B405-E6FA43853BEC}"/>
          </ac:picMkLst>
        </pc:picChg>
        <pc:picChg chg="add mod">
          <ac:chgData name="александра зенкова" userId="273979bda6b0c004" providerId="Windows Live" clId="Web-{C4AF6ECF-C2C6-4907-AF29-7228D6358B79}" dt="2019-04-24T18:01:50.243" v="126" actId="1076"/>
          <ac:picMkLst>
            <pc:docMk/>
            <pc:sldMk cId="3972890601" sldId="258"/>
            <ac:picMk id="23" creationId="{8F7E2D27-AAEB-4250-81E9-7D4A0C093343}"/>
          </ac:picMkLst>
        </pc:picChg>
        <pc:picChg chg="add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26" creationId="{BED40652-2041-40A8-BD19-217432266812}"/>
          </ac:picMkLst>
        </pc:picChg>
        <pc:picChg chg="add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28" creationId="{3F9E3962-D4A6-4AE1-88E9-74BCE5EB88F5}"/>
          </ac:picMkLst>
        </pc:picChg>
        <pc:picChg chg="add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32" creationId="{79C71F41-5AA1-428C-A1E3-0BD5A769116D}"/>
          </ac:picMkLst>
        </pc:picChg>
        <pc:picChg chg="add">
          <ac:chgData name="александра зенкова" userId="273979bda6b0c004" providerId="Windows Live" clId="Web-{C4AF6ECF-C2C6-4907-AF29-7228D6358B79}" dt="2019-04-24T17:55:59.966" v="88"/>
          <ac:picMkLst>
            <pc:docMk/>
            <pc:sldMk cId="3972890601" sldId="258"/>
            <ac:picMk id="34" creationId="{8AA17048-7FB7-46CB-B99B-8D9D66ECA5B6}"/>
          </ac:picMkLst>
        </pc:picChg>
      </pc:sldChg>
      <pc:sldChg chg="addSp delSp modSp new">
        <pc:chgData name="александра зенкова" userId="273979bda6b0c004" providerId="Windows Live" clId="Web-{C4AF6ECF-C2C6-4907-AF29-7228D6358B79}" dt="2019-04-24T18:07:27.082" v="148" actId="1076"/>
        <pc:sldMkLst>
          <pc:docMk/>
          <pc:sldMk cId="2260444390" sldId="259"/>
        </pc:sldMkLst>
        <pc:spChg chg="del">
          <ac:chgData name="александра зенкова" userId="273979bda6b0c004" providerId="Windows Live" clId="Web-{C4AF6ECF-C2C6-4907-AF29-7228D6358B79}" dt="2019-04-24T18:06:00.412" v="135"/>
          <ac:spMkLst>
            <pc:docMk/>
            <pc:sldMk cId="2260444390" sldId="259"/>
            <ac:spMk id="3" creationId="{DA3976AF-72A9-416F-BD80-B3E34E0AF592}"/>
          </ac:spMkLst>
        </pc:spChg>
        <pc:picChg chg="add mod ord">
          <ac:chgData name="александра зенкова" userId="273979bda6b0c004" providerId="Windows Live" clId="Web-{C4AF6ECF-C2C6-4907-AF29-7228D6358B79}" dt="2019-04-24T18:06:30.583" v="143" actId="1076"/>
          <ac:picMkLst>
            <pc:docMk/>
            <pc:sldMk cId="2260444390" sldId="259"/>
            <ac:picMk id="4" creationId="{8BBED83F-9096-4C9A-A295-3AC241305F16}"/>
          </ac:picMkLst>
        </pc:picChg>
        <pc:picChg chg="add mod">
          <ac:chgData name="александра зенкова" userId="273979bda6b0c004" providerId="Windows Live" clId="Web-{C4AF6ECF-C2C6-4907-AF29-7228D6358B79}" dt="2019-04-24T18:06:31.942" v="144" actId="1076"/>
          <ac:picMkLst>
            <pc:docMk/>
            <pc:sldMk cId="2260444390" sldId="259"/>
            <ac:picMk id="6" creationId="{16D9B49E-837C-4784-85AD-A512D8C5395B}"/>
          </ac:picMkLst>
        </pc:picChg>
        <pc:picChg chg="add mod">
          <ac:chgData name="александра зенкова" userId="273979bda6b0c004" providerId="Windows Live" clId="Web-{C4AF6ECF-C2C6-4907-AF29-7228D6358B79}" dt="2019-04-24T18:07:27.082" v="148" actId="1076"/>
          <ac:picMkLst>
            <pc:docMk/>
            <pc:sldMk cId="2260444390" sldId="259"/>
            <ac:picMk id="8" creationId="{080E8C01-724A-4EAB-B0E1-D4BA52CCE35E}"/>
          </ac:picMkLst>
        </pc:picChg>
      </pc:sldChg>
      <pc:sldChg chg="addSp delSp modSp add replId">
        <pc:chgData name="александра зенкова" userId="273979bda6b0c004" providerId="Windows Live" clId="Web-{C4AF6ECF-C2C6-4907-AF29-7228D6358B79}" dt="2019-04-24T18:08:20.566" v="153"/>
        <pc:sldMkLst>
          <pc:docMk/>
          <pc:sldMk cId="2203970647" sldId="260"/>
        </pc:sldMkLst>
        <pc:spChg chg="add mod">
          <ac:chgData name="александра зенкова" userId="273979bda6b0c004" providerId="Windows Live" clId="Web-{C4AF6ECF-C2C6-4907-AF29-7228D6358B79}" dt="2019-04-24T18:08:20.472" v="152"/>
          <ac:spMkLst>
            <pc:docMk/>
            <pc:sldMk cId="2203970647" sldId="260"/>
            <ac:spMk id="4" creationId="{19ABF446-C363-4C29-B851-F31570D5F7CB}"/>
          </ac:spMkLst>
        </pc:spChg>
        <pc:picChg chg="del">
          <ac:chgData name="александра зенкова" userId="273979bda6b0c004" providerId="Windows Live" clId="Web-{C4AF6ECF-C2C6-4907-AF29-7228D6358B79}" dt="2019-04-24T18:08:18.769" v="150"/>
          <ac:picMkLst>
            <pc:docMk/>
            <pc:sldMk cId="2203970647" sldId="260"/>
            <ac:picMk id="6" creationId="{3E123BF7-2F5C-40D4-94A6-A08E925941E1}"/>
          </ac:picMkLst>
        </pc:picChg>
        <pc:picChg chg="del">
          <ac:chgData name="александра зенкова" userId="273979bda6b0c004" providerId="Windows Live" clId="Web-{C4AF6ECF-C2C6-4907-AF29-7228D6358B79}" dt="2019-04-24T18:08:20.472" v="152"/>
          <ac:picMkLst>
            <pc:docMk/>
            <pc:sldMk cId="2203970647" sldId="260"/>
            <ac:picMk id="16" creationId="{1193D114-5577-49AD-B316-E84EB8C5995C}"/>
          </ac:picMkLst>
        </pc:picChg>
        <pc:picChg chg="del">
          <ac:chgData name="александра зенкова" userId="273979bda6b0c004" providerId="Windows Live" clId="Web-{C4AF6ECF-C2C6-4907-AF29-7228D6358B79}" dt="2019-04-24T18:08:19.503" v="151"/>
          <ac:picMkLst>
            <pc:docMk/>
            <pc:sldMk cId="2203970647" sldId="260"/>
            <ac:picMk id="20" creationId="{EF26054A-4EDA-4175-B405-E6FA43853BEC}"/>
          </ac:picMkLst>
        </pc:picChg>
        <pc:picChg chg="del">
          <ac:chgData name="александра зенкова" userId="273979bda6b0c004" providerId="Windows Live" clId="Web-{C4AF6ECF-C2C6-4907-AF29-7228D6358B79}" dt="2019-04-24T18:08:20.566" v="153"/>
          <ac:picMkLst>
            <pc:docMk/>
            <pc:sldMk cId="2203970647" sldId="260"/>
            <ac:picMk id="23" creationId="{8F7E2D27-AAEB-4250-81E9-7D4A0C09334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1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7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3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20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6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1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0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6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2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13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3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8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9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7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6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11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4FA10D-5116-47B4-A70E-776435251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2718AAE-52B9-4DD9-9D83-A9C975C9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302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9FF39B1-9689-44AE-A803-7B90A059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76484" cy="6858001"/>
          </a:xfrm>
          <a:custGeom>
            <a:avLst/>
            <a:gdLst>
              <a:gd name="connsiteX0" fmla="*/ 7031769 w 8376484"/>
              <a:gd name="connsiteY0" fmla="*/ 0 h 6858001"/>
              <a:gd name="connsiteX1" fmla="*/ 8375307 w 8376484"/>
              <a:gd name="connsiteY1" fmla="*/ 0 h 6858001"/>
              <a:gd name="connsiteX2" fmla="*/ 8350262 w 8376484"/>
              <a:gd name="connsiteY2" fmla="*/ 155677 h 6858001"/>
              <a:gd name="connsiteX3" fmla="*/ 8326393 w 8376484"/>
              <a:gd name="connsiteY3" fmla="*/ 310668 h 6858001"/>
              <a:gd name="connsiteX4" fmla="*/ 8303029 w 8376484"/>
              <a:gd name="connsiteY4" fmla="*/ 466344 h 6858001"/>
              <a:gd name="connsiteX5" fmla="*/ 8283026 w 8376484"/>
              <a:gd name="connsiteY5" fmla="*/ 622707 h 6858001"/>
              <a:gd name="connsiteX6" fmla="*/ 8262855 w 8376484"/>
              <a:gd name="connsiteY6" fmla="*/ 778383 h 6858001"/>
              <a:gd name="connsiteX7" fmla="*/ 8244029 w 8376484"/>
              <a:gd name="connsiteY7" fmla="*/ 934746 h 6858001"/>
              <a:gd name="connsiteX8" fmla="*/ 8227893 w 8376484"/>
              <a:gd name="connsiteY8" fmla="*/ 1089051 h 6858001"/>
              <a:gd name="connsiteX9" fmla="*/ 8212597 w 8376484"/>
              <a:gd name="connsiteY9" fmla="*/ 1245413 h 6858001"/>
              <a:gd name="connsiteX10" fmla="*/ 8198645 w 8376484"/>
              <a:gd name="connsiteY10" fmla="*/ 1401090 h 6858001"/>
              <a:gd name="connsiteX11" fmla="*/ 8186543 w 8376484"/>
              <a:gd name="connsiteY11" fmla="*/ 1554023 h 6858001"/>
              <a:gd name="connsiteX12" fmla="*/ 8174440 w 8376484"/>
              <a:gd name="connsiteY12" fmla="*/ 1709014 h 6858001"/>
              <a:gd name="connsiteX13" fmla="*/ 8164355 w 8376484"/>
              <a:gd name="connsiteY13" fmla="*/ 1861947 h 6858001"/>
              <a:gd name="connsiteX14" fmla="*/ 8156455 w 8376484"/>
              <a:gd name="connsiteY14" fmla="*/ 2014881 h 6858001"/>
              <a:gd name="connsiteX15" fmla="*/ 8148218 w 8376484"/>
              <a:gd name="connsiteY15" fmla="*/ 2167128 h 6858001"/>
              <a:gd name="connsiteX16" fmla="*/ 8141327 w 8376484"/>
              <a:gd name="connsiteY16" fmla="*/ 2318004 h 6858001"/>
              <a:gd name="connsiteX17" fmla="*/ 8136452 w 8376484"/>
              <a:gd name="connsiteY17" fmla="*/ 2467509 h 6858001"/>
              <a:gd name="connsiteX18" fmla="*/ 8132250 w 8376484"/>
              <a:gd name="connsiteY18" fmla="*/ 2617013 h 6858001"/>
              <a:gd name="connsiteX19" fmla="*/ 8128216 w 8376484"/>
              <a:gd name="connsiteY19" fmla="*/ 2765146 h 6858001"/>
              <a:gd name="connsiteX20" fmla="*/ 8126367 w 8376484"/>
              <a:gd name="connsiteY20" fmla="*/ 2911221 h 6858001"/>
              <a:gd name="connsiteX21" fmla="*/ 8124350 w 8376484"/>
              <a:gd name="connsiteY21" fmla="*/ 3057297 h 6858001"/>
              <a:gd name="connsiteX22" fmla="*/ 8123341 w 8376484"/>
              <a:gd name="connsiteY22" fmla="*/ 3201315 h 6858001"/>
              <a:gd name="connsiteX23" fmla="*/ 8124350 w 8376484"/>
              <a:gd name="connsiteY23" fmla="*/ 3343961 h 6858001"/>
              <a:gd name="connsiteX24" fmla="*/ 8124350 w 8376484"/>
              <a:gd name="connsiteY24" fmla="*/ 3485236 h 6858001"/>
              <a:gd name="connsiteX25" fmla="*/ 8126367 w 8376484"/>
              <a:gd name="connsiteY25" fmla="*/ 3625139 h 6858001"/>
              <a:gd name="connsiteX26" fmla="*/ 8129392 w 8376484"/>
              <a:gd name="connsiteY26" fmla="*/ 3762299 h 6858001"/>
              <a:gd name="connsiteX27" fmla="*/ 8132250 w 8376484"/>
              <a:gd name="connsiteY27" fmla="*/ 3898087 h 6858001"/>
              <a:gd name="connsiteX28" fmla="*/ 8135444 w 8376484"/>
              <a:gd name="connsiteY28" fmla="*/ 4031133 h 6858001"/>
              <a:gd name="connsiteX29" fmla="*/ 8140318 w 8376484"/>
              <a:gd name="connsiteY29" fmla="*/ 4163492 h 6858001"/>
              <a:gd name="connsiteX30" fmla="*/ 8145529 w 8376484"/>
              <a:gd name="connsiteY30" fmla="*/ 4293793 h 6858001"/>
              <a:gd name="connsiteX31" fmla="*/ 8150235 w 8376484"/>
              <a:gd name="connsiteY31" fmla="*/ 4421352 h 6858001"/>
              <a:gd name="connsiteX32" fmla="*/ 8163515 w 8376484"/>
              <a:gd name="connsiteY32" fmla="*/ 4670298 h 6858001"/>
              <a:gd name="connsiteX33" fmla="*/ 8177634 w 8376484"/>
              <a:gd name="connsiteY33" fmla="*/ 4908956 h 6858001"/>
              <a:gd name="connsiteX34" fmla="*/ 8192426 w 8376484"/>
              <a:gd name="connsiteY34" fmla="*/ 5138013 h 6858001"/>
              <a:gd name="connsiteX35" fmla="*/ 8208731 w 8376484"/>
              <a:gd name="connsiteY35" fmla="*/ 5354726 h 6858001"/>
              <a:gd name="connsiteX36" fmla="*/ 8225708 w 8376484"/>
              <a:gd name="connsiteY36" fmla="*/ 5561838 h 6858001"/>
              <a:gd name="connsiteX37" fmla="*/ 8244029 w 8376484"/>
              <a:gd name="connsiteY37" fmla="*/ 5753862 h 6858001"/>
              <a:gd name="connsiteX38" fmla="*/ 8262015 w 8376484"/>
              <a:gd name="connsiteY38" fmla="*/ 5934227 h 6858001"/>
              <a:gd name="connsiteX39" fmla="*/ 8280000 w 8376484"/>
              <a:gd name="connsiteY39" fmla="*/ 6100191 h 6858001"/>
              <a:gd name="connsiteX40" fmla="*/ 8296977 w 8376484"/>
              <a:gd name="connsiteY40" fmla="*/ 6252438 h 6858001"/>
              <a:gd name="connsiteX41" fmla="*/ 8313114 w 8376484"/>
              <a:gd name="connsiteY41" fmla="*/ 6387541 h 6858001"/>
              <a:gd name="connsiteX42" fmla="*/ 8328410 w 8376484"/>
              <a:gd name="connsiteY42" fmla="*/ 6509613 h 6858001"/>
              <a:gd name="connsiteX43" fmla="*/ 8341185 w 8376484"/>
              <a:gd name="connsiteY43" fmla="*/ 6612483 h 6858001"/>
              <a:gd name="connsiteX44" fmla="*/ 8353287 w 8376484"/>
              <a:gd name="connsiteY44" fmla="*/ 6698894 h 6858001"/>
              <a:gd name="connsiteX45" fmla="*/ 8370601 w 8376484"/>
              <a:gd name="connsiteY45" fmla="*/ 6817538 h 6858001"/>
              <a:gd name="connsiteX46" fmla="*/ 8376484 w 8376484"/>
              <a:gd name="connsiteY46" fmla="*/ 6858000 h 6858001"/>
              <a:gd name="connsiteX47" fmla="*/ 7471130 w 8376484"/>
              <a:gd name="connsiteY47" fmla="*/ 6858000 h 6858001"/>
              <a:gd name="connsiteX48" fmla="*/ 7471130 w 8376484"/>
              <a:gd name="connsiteY48" fmla="*/ 6858001 h 6858001"/>
              <a:gd name="connsiteX49" fmla="*/ 1380566 w 8376484"/>
              <a:gd name="connsiteY49" fmla="*/ 6858001 h 6858001"/>
              <a:gd name="connsiteX50" fmla="*/ 1380566 w 8376484"/>
              <a:gd name="connsiteY50" fmla="*/ 6858000 h 6858001"/>
              <a:gd name="connsiteX51" fmla="*/ 0 w 8376484"/>
              <a:gd name="connsiteY51" fmla="*/ 6858000 h 6858001"/>
              <a:gd name="connsiteX52" fmla="*/ 0 w 8376484"/>
              <a:gd name="connsiteY52" fmla="*/ 0 h 6858001"/>
              <a:gd name="connsiteX53" fmla="*/ 1917290 w 8376484"/>
              <a:gd name="connsiteY53" fmla="*/ 0 h 6858001"/>
              <a:gd name="connsiteX54" fmla="*/ 1917290 w 8376484"/>
              <a:gd name="connsiteY54" fmla="*/ 1 h 6858001"/>
              <a:gd name="connsiteX55" fmla="*/ 7031769 w 8376484"/>
              <a:gd name="connsiteY5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376484" h="6858001">
                <a:moveTo>
                  <a:pt x="7031769" y="0"/>
                </a:moveTo>
                <a:lnTo>
                  <a:pt x="8375307" y="0"/>
                </a:lnTo>
                <a:lnTo>
                  <a:pt x="8350262" y="155677"/>
                </a:lnTo>
                <a:lnTo>
                  <a:pt x="8326393" y="310668"/>
                </a:lnTo>
                <a:lnTo>
                  <a:pt x="8303029" y="466344"/>
                </a:lnTo>
                <a:lnTo>
                  <a:pt x="8283026" y="622707"/>
                </a:lnTo>
                <a:lnTo>
                  <a:pt x="8262855" y="778383"/>
                </a:lnTo>
                <a:lnTo>
                  <a:pt x="8244029" y="934746"/>
                </a:lnTo>
                <a:lnTo>
                  <a:pt x="8227893" y="1089051"/>
                </a:lnTo>
                <a:lnTo>
                  <a:pt x="8212597" y="1245413"/>
                </a:lnTo>
                <a:lnTo>
                  <a:pt x="8198645" y="1401090"/>
                </a:lnTo>
                <a:lnTo>
                  <a:pt x="8186543" y="1554023"/>
                </a:lnTo>
                <a:lnTo>
                  <a:pt x="8174440" y="1709014"/>
                </a:lnTo>
                <a:lnTo>
                  <a:pt x="8164355" y="1861947"/>
                </a:lnTo>
                <a:lnTo>
                  <a:pt x="8156455" y="2014881"/>
                </a:lnTo>
                <a:lnTo>
                  <a:pt x="8148218" y="2167128"/>
                </a:lnTo>
                <a:lnTo>
                  <a:pt x="8141327" y="2318004"/>
                </a:lnTo>
                <a:lnTo>
                  <a:pt x="8136452" y="2467509"/>
                </a:lnTo>
                <a:lnTo>
                  <a:pt x="8132250" y="2617013"/>
                </a:lnTo>
                <a:lnTo>
                  <a:pt x="8128216" y="2765146"/>
                </a:lnTo>
                <a:lnTo>
                  <a:pt x="8126367" y="2911221"/>
                </a:lnTo>
                <a:lnTo>
                  <a:pt x="8124350" y="3057297"/>
                </a:lnTo>
                <a:lnTo>
                  <a:pt x="8123341" y="3201315"/>
                </a:lnTo>
                <a:lnTo>
                  <a:pt x="8124350" y="3343961"/>
                </a:lnTo>
                <a:lnTo>
                  <a:pt x="8124350" y="3485236"/>
                </a:lnTo>
                <a:lnTo>
                  <a:pt x="8126367" y="3625139"/>
                </a:lnTo>
                <a:lnTo>
                  <a:pt x="8129392" y="3762299"/>
                </a:lnTo>
                <a:lnTo>
                  <a:pt x="8132250" y="3898087"/>
                </a:lnTo>
                <a:lnTo>
                  <a:pt x="8135444" y="4031133"/>
                </a:lnTo>
                <a:lnTo>
                  <a:pt x="8140318" y="4163492"/>
                </a:lnTo>
                <a:lnTo>
                  <a:pt x="8145529" y="4293793"/>
                </a:lnTo>
                <a:lnTo>
                  <a:pt x="8150235" y="4421352"/>
                </a:lnTo>
                <a:lnTo>
                  <a:pt x="8163515" y="4670298"/>
                </a:lnTo>
                <a:lnTo>
                  <a:pt x="8177634" y="4908956"/>
                </a:lnTo>
                <a:lnTo>
                  <a:pt x="8192426" y="5138013"/>
                </a:lnTo>
                <a:lnTo>
                  <a:pt x="8208731" y="5354726"/>
                </a:lnTo>
                <a:lnTo>
                  <a:pt x="8225708" y="5561838"/>
                </a:lnTo>
                <a:lnTo>
                  <a:pt x="8244029" y="5753862"/>
                </a:lnTo>
                <a:lnTo>
                  <a:pt x="8262015" y="5934227"/>
                </a:lnTo>
                <a:lnTo>
                  <a:pt x="8280000" y="6100191"/>
                </a:lnTo>
                <a:lnTo>
                  <a:pt x="8296977" y="6252438"/>
                </a:lnTo>
                <a:lnTo>
                  <a:pt x="8313114" y="6387541"/>
                </a:lnTo>
                <a:lnTo>
                  <a:pt x="8328410" y="6509613"/>
                </a:lnTo>
                <a:lnTo>
                  <a:pt x="8341185" y="6612483"/>
                </a:lnTo>
                <a:lnTo>
                  <a:pt x="8353287" y="6698894"/>
                </a:lnTo>
                <a:lnTo>
                  <a:pt x="8370601" y="6817538"/>
                </a:lnTo>
                <a:lnTo>
                  <a:pt x="8376484" y="6858000"/>
                </a:lnTo>
                <a:lnTo>
                  <a:pt x="7471130" y="6858000"/>
                </a:lnTo>
                <a:lnTo>
                  <a:pt x="7471130" y="6858001"/>
                </a:lnTo>
                <a:lnTo>
                  <a:pt x="1380566" y="6858001"/>
                </a:lnTo>
                <a:lnTo>
                  <a:pt x="1380566" y="6858000"/>
                </a:lnTo>
                <a:lnTo>
                  <a:pt x="0" y="6858000"/>
                </a:lnTo>
                <a:lnTo>
                  <a:pt x="0" y="0"/>
                </a:lnTo>
                <a:lnTo>
                  <a:pt x="1917290" y="0"/>
                </a:lnTo>
                <a:lnTo>
                  <a:pt x="1917290" y="1"/>
                </a:lnTo>
                <a:lnTo>
                  <a:pt x="7031769" y="1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74A888-48BE-4604-BB14-E6C5E9D0F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231" y="938953"/>
            <a:ext cx="6630143" cy="4980094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sz="5600"/>
              <a:t>Декоративно прикладное искусство Урала.</a:t>
            </a:r>
            <a:br>
              <a:rPr lang="ru-RU" sz="5600"/>
            </a:br>
            <a:r>
              <a:rPr lang="ru-RU" sz="5600"/>
              <a:t>Уральские промыслы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89682" y="1317171"/>
            <a:ext cx="2872975" cy="4223658"/>
          </a:xfrm>
        </p:spPr>
        <p:txBody>
          <a:bodyPr anchor="ctr">
            <a:normAutofit/>
          </a:bodyPr>
          <a:lstStyle/>
          <a:p>
            <a:endParaRPr lang="ru-RU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красный, стена, игрушк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FDC1C41-7932-44AE-BD3F-FB613C481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360" r="18900"/>
          <a:stretch/>
        </p:blipFill>
        <p:spPr>
          <a:xfrm>
            <a:off x="7564133" y="10"/>
            <a:ext cx="4633038" cy="6857990"/>
          </a:xfrm>
          <a:prstGeom prst="rect">
            <a:avLst/>
          </a:prstGeom>
        </p:spPr>
      </p:pic>
      <p:pic>
        <p:nvPicPr>
          <p:cNvPr id="4" name="Рисунок 4" descr="Изображение выглядит как здание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8869B64-8A31-4CF3-A56B-033126725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479" r="21964" b="-1"/>
          <a:stretch/>
        </p:blipFill>
        <p:spPr>
          <a:xfrm>
            <a:off x="5173" y="10"/>
            <a:ext cx="755731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7FA9DA-8DE7-4D3E-8030-0262CC73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850" y="0"/>
            <a:ext cx="648876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D0C62-013C-4B1E-955C-E972DAB9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04" y="295729"/>
            <a:ext cx="5261829" cy="767687"/>
          </a:xfrm>
        </p:spPr>
        <p:txBody>
          <a:bodyPr anchor="b">
            <a:normAutofit/>
          </a:bodyPr>
          <a:lstStyle/>
          <a:p>
            <a:r>
              <a:rPr lang="ru-RU" sz="2800"/>
              <a:t>Уральская кукла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386C1-8702-4011-9E03-7C7572C2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680" y="1295400"/>
            <a:ext cx="649051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F6820E-DCE9-441C-A9F0-CA2CF09FF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3" y="1447168"/>
            <a:ext cx="4685945" cy="48012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Традиционная </a:t>
            </a:r>
            <a:r>
              <a:rPr lang="ru-RU" b="1" dirty="0"/>
              <a:t>кукла</a:t>
            </a:r>
            <a:r>
              <a:rPr lang="ru-RU" dirty="0"/>
              <a:t> отображает </a:t>
            </a:r>
            <a:r>
              <a:rPr lang="ru-RU" b="1" dirty="0"/>
              <a:t>историю</a:t>
            </a:r>
            <a:r>
              <a:rPr lang="ru-RU" dirty="0"/>
              <a:t> страны и народа, приобщает нас к народной культуре</a:t>
            </a:r>
            <a:endParaRPr lang="ru-RU"/>
          </a:p>
          <a:p>
            <a:r>
              <a:rPr lang="ru-RU" dirty="0"/>
              <a:t>На протяжении веков русская тряпичная </a:t>
            </a:r>
            <a:r>
              <a:rPr lang="ru-RU" b="1" dirty="0"/>
              <a:t>кукла</a:t>
            </a:r>
            <a:r>
              <a:rPr lang="ru-RU" dirty="0"/>
              <a:t> является частью культуры и быта славян. Не было ни одной семьи, в которой не было бы тряпичной </a:t>
            </a:r>
            <a:r>
              <a:rPr lang="ru-RU" b="1" dirty="0"/>
              <a:t>куклы</a:t>
            </a:r>
            <a:r>
              <a:rPr lang="ru-RU" dirty="0"/>
              <a:t>.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8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сидит, стол, внеш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8745DCD-9BDF-41EB-B2EB-1E5B56C4A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7037" r="13345" b="1"/>
          <a:stretch/>
        </p:blipFill>
        <p:spPr>
          <a:xfrm>
            <a:off x="1642" y="10"/>
            <a:ext cx="4633038" cy="6857990"/>
          </a:xfrm>
          <a:prstGeom prst="rect">
            <a:avLst/>
          </a:prstGeom>
        </p:spPr>
      </p:pic>
      <p:pic>
        <p:nvPicPr>
          <p:cNvPr id="6" name="Рисунок 6" descr="Изображение выглядит как здание, внеш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716F6F0-36EB-42E2-93E2-481C70484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665" r="10687"/>
          <a:stretch/>
        </p:blipFill>
        <p:spPr>
          <a:xfrm>
            <a:off x="4634682" y="10"/>
            <a:ext cx="755731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A9DA-8DE7-4D3E-8030-0262CC73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850" y="0"/>
            <a:ext cx="648876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DD1D1-EAD0-4127-A5D8-B049EE52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04" y="295729"/>
            <a:ext cx="5261829" cy="767687"/>
          </a:xfrm>
        </p:spPr>
        <p:txBody>
          <a:bodyPr anchor="b">
            <a:normAutofit/>
          </a:bodyPr>
          <a:lstStyle/>
          <a:p>
            <a:r>
              <a:rPr lang="ru-RU" sz="2800"/>
              <a:t>Уральская кукла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7386C1-8702-4011-9E03-7C7572C2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680" y="1295400"/>
            <a:ext cx="649051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2293E3-9DD7-496A-A355-DA7B34146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3" y="1447168"/>
            <a:ext cx="5261039" cy="480123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/>
              <a:t>Широкое распространение на Среднем Урале имела кукла — берестушка, кукла была изготовлена из бересты, свёрнутой в трубочку.</a:t>
            </a:r>
          </a:p>
          <a:p>
            <a:pPr marL="0" indent="0">
              <a:buNone/>
            </a:pPr>
            <a:r>
              <a:rPr lang="ru-RU"/>
              <a:t>Внутрь вкладывалась молитва (или заговор). Это был сильный</a:t>
            </a:r>
            <a:br>
              <a:rPr lang="ru-RU" dirty="0"/>
            </a:br>
            <a:r>
              <a:rPr lang="ru-RU"/>
              <a:t>оберег. Как правило, эту куклу делала для ребёнка и дарила ему родная бабушка (поэтому её иногда</a:t>
            </a:r>
            <a:br>
              <a:rPr lang="ru-RU" dirty="0"/>
            </a:br>
            <a:r>
              <a:rPr lang="ru-RU"/>
              <a:t>называли "бабушкина кукла").</a:t>
            </a:r>
          </a:p>
        </p:txBody>
      </p:sp>
    </p:spTree>
    <p:extLst>
      <p:ext uri="{BB962C8B-B14F-4D97-AF65-F5344CB8AC3E}">
        <p14:creationId xmlns:p14="http://schemas.microsoft.com/office/powerpoint/2010/main" val="420757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Изображение выглядит как стена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F0A7D09-3542-44DC-B4A5-73CD4CD0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827" r="25957" b="-2"/>
          <a:stretch/>
        </p:blipFill>
        <p:spPr>
          <a:xfrm>
            <a:off x="1642" y="10"/>
            <a:ext cx="4633038" cy="6857990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стена, крас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97EB35A-20C4-4464-BCC5-850424C439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31" r="-2" b="1721"/>
          <a:stretch/>
        </p:blipFill>
        <p:spPr>
          <a:xfrm>
            <a:off x="4634682" y="10"/>
            <a:ext cx="7557317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7FA9DA-8DE7-4D3E-8030-0262CC73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850" y="0"/>
            <a:ext cx="648876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62B7D-8361-4ABD-B059-34028D64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04" y="295729"/>
            <a:ext cx="5261829" cy="767687"/>
          </a:xfrm>
        </p:spPr>
        <p:txBody>
          <a:bodyPr anchor="b">
            <a:normAutofit/>
          </a:bodyPr>
          <a:lstStyle/>
          <a:p>
            <a:r>
              <a:rPr lang="ru-RU" sz="2800"/>
              <a:t>Уральская кукла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7386C1-8702-4011-9E03-7C7572C2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680" y="1295400"/>
            <a:ext cx="649051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94FC3-AC11-4314-A3BD-9BE4A9D2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3" y="1447168"/>
            <a:ext cx="5261039" cy="480123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endParaRPr lang="ru-RU" sz="2400" dirty="0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Times New Roman"/>
            </a:endParaRPr>
          </a:p>
          <a:p>
            <a:r>
              <a:rPr lang="ru-RU" sz="2400">
                <a:latin typeface="Times New Roman"/>
                <a:cs typeface="Times New Roman"/>
              </a:rPr>
              <a:t>Кубышка-Травница следит за тем, чтобы болезнь не проникла в дом. От нее исходит теплота, как от заботливой хозяйки. Она изащитница от злых духов болезни, и добрая утешница.</a:t>
            </a:r>
          </a:p>
        </p:txBody>
      </p:sp>
    </p:spTree>
    <p:extLst>
      <p:ext uri="{BB962C8B-B14F-4D97-AF65-F5344CB8AC3E}">
        <p14:creationId xmlns:p14="http://schemas.microsoft.com/office/powerpoint/2010/main" val="357429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расный, дерево, внешний, цвет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7B1A96B-0F06-424E-A8D8-CF5721D06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9163" r="25742" b="-1"/>
          <a:stretch/>
        </p:blipFill>
        <p:spPr>
          <a:xfrm>
            <a:off x="1642" y="10"/>
            <a:ext cx="4633038" cy="6857990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80A0BB-E670-472D-8864-B81E7DD37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3524" r="-1" b="18189"/>
          <a:stretch/>
        </p:blipFill>
        <p:spPr>
          <a:xfrm>
            <a:off x="4634682" y="10"/>
            <a:ext cx="755731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A9DA-8DE7-4D3E-8030-0262CC73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850" y="0"/>
            <a:ext cx="648876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4AB85-AEDB-4FB6-B602-9CB6A4F7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04" y="295729"/>
            <a:ext cx="5261829" cy="767687"/>
          </a:xfrm>
        </p:spPr>
        <p:txBody>
          <a:bodyPr anchor="b">
            <a:normAutofit/>
          </a:bodyPr>
          <a:lstStyle/>
          <a:p>
            <a:r>
              <a:rPr lang="ru-RU" sz="2800"/>
              <a:t>Уральские куклы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7386C1-8702-4011-9E03-7C7572C2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680" y="1295400"/>
            <a:ext cx="649051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485D2-0126-4B72-A266-87C939AE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3" y="1447168"/>
            <a:ext cx="5261039" cy="480123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/>
              <a:t>Десятиручка — кукла, предназначенная молодухе (девушке, недавно вышедшей замуж). Такую куклу часто дарили невесте на свадьбу,</a:t>
            </a:r>
          </a:p>
        </p:txBody>
      </p:sp>
    </p:spTree>
    <p:extLst>
      <p:ext uri="{BB962C8B-B14F-4D97-AF65-F5344CB8AC3E}">
        <p14:creationId xmlns:p14="http://schemas.microsoft.com/office/powerpoint/2010/main" val="166851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фотография, внутренний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DABB4A0-DCA9-4E28-A4C7-B24088200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6223" r="23110"/>
          <a:stretch/>
        </p:blipFill>
        <p:spPr>
          <a:xfrm>
            <a:off x="1642" y="10"/>
            <a:ext cx="4633038" cy="6857990"/>
          </a:xfrm>
          <a:prstGeom prst="rect">
            <a:avLst/>
          </a:prstGeom>
        </p:spPr>
      </p:pic>
      <p:pic>
        <p:nvPicPr>
          <p:cNvPr id="6" name="Рисунок 6" descr="Изображение выглядит как здание, стена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0DA735D-A8CC-4D55-8B23-B51DEA75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2907" r="12710"/>
          <a:stretch/>
        </p:blipFill>
        <p:spPr>
          <a:xfrm>
            <a:off x="4634682" y="10"/>
            <a:ext cx="755731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A9DA-8DE7-4D3E-8030-0262CC73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850" y="0"/>
            <a:ext cx="648876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5FB2B-1450-4461-A023-DFA451DA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04" y="295729"/>
            <a:ext cx="5261829" cy="767687"/>
          </a:xfrm>
        </p:spPr>
        <p:txBody>
          <a:bodyPr anchor="b">
            <a:normAutofit/>
          </a:bodyPr>
          <a:lstStyle/>
          <a:p>
            <a:r>
              <a:rPr lang="ru-RU" sz="2800"/>
              <a:t>Резьба по дереву на Урале.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7386C1-8702-4011-9E03-7C7572C2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4680" y="1295400"/>
            <a:ext cx="649051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DC7E5-7823-4859-A444-B9022D07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3" y="1447168"/>
            <a:ext cx="5261039" cy="48012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dirty="0"/>
              <a:t>Резьба</a:t>
            </a:r>
            <a:r>
              <a:rPr lang="ru-RU" dirty="0"/>
              <a:t> </a:t>
            </a:r>
            <a:r>
              <a:rPr lang="ru-RU" b="1" dirty="0"/>
              <a:t>по</a:t>
            </a:r>
            <a:r>
              <a:rPr lang="ru-RU" dirty="0"/>
              <a:t> </a:t>
            </a:r>
            <a:r>
              <a:rPr lang="ru-RU" b="1" dirty="0"/>
              <a:t>дереву</a:t>
            </a:r>
            <a:r>
              <a:rPr lang="ru-RU" dirty="0"/>
              <a:t> – один из самых древних промыслов уральцев. Творящие красоту начинаются с любви к родной природе </a:t>
            </a:r>
            <a:r>
              <a:rPr lang="ru-RU" b="1" dirty="0"/>
              <a:t>Урала</a:t>
            </a:r>
            <a:r>
              <a:rPr lang="ru-RU" dirty="0"/>
              <a:t>. Художественная </a:t>
            </a:r>
            <a:r>
              <a:rPr lang="ru-RU" b="1" dirty="0"/>
              <a:t>резьба</a:t>
            </a:r>
            <a:r>
              <a:rPr lang="ru-RU" dirty="0"/>
              <a:t> </a:t>
            </a:r>
            <a:r>
              <a:rPr lang="ru-RU" b="1" dirty="0"/>
              <a:t>по</a:t>
            </a:r>
            <a:r>
              <a:rPr lang="ru-RU" dirty="0"/>
              <a:t> </a:t>
            </a:r>
            <a:r>
              <a:rPr lang="ru-RU" b="1" dirty="0"/>
              <a:t>дереву</a:t>
            </a:r>
            <a:r>
              <a:rPr lang="ru-RU" dirty="0"/>
              <a:t> </a:t>
            </a:r>
            <a:r>
              <a:rPr lang="ru-RU" b="1" dirty="0"/>
              <a:t>на</a:t>
            </a:r>
            <a:r>
              <a:rPr lang="ru-RU" dirty="0"/>
              <a:t> </a:t>
            </a:r>
            <a:r>
              <a:rPr lang="ru-RU" b="1" dirty="0"/>
              <a:t>Урале</a:t>
            </a:r>
            <a:r>
              <a:rPr lang="ru-RU" dirty="0"/>
              <a:t> вошла широко в наш повседневный уклад жизни. Мастерство </a:t>
            </a:r>
            <a:r>
              <a:rPr lang="ru-RU" b="1" dirty="0"/>
              <a:t>резчиков</a:t>
            </a:r>
            <a:r>
              <a:rPr lang="ru-RU" dirty="0"/>
              <a:t> </a:t>
            </a:r>
            <a:r>
              <a:rPr lang="ru-RU" b="1" dirty="0"/>
              <a:t>по</a:t>
            </a:r>
            <a:r>
              <a:rPr lang="ru-RU" dirty="0"/>
              <a:t> </a:t>
            </a:r>
            <a:r>
              <a:rPr lang="ru-RU" b="1" dirty="0"/>
              <a:t>дереву</a:t>
            </a:r>
            <a:r>
              <a:rPr lang="ru-RU" dirty="0"/>
              <a:t> не теряет былой значимости, а наоборот, является предметом внимания и восхищения.</a:t>
            </a:r>
          </a:p>
        </p:txBody>
      </p:sp>
    </p:spTree>
    <p:extLst>
      <p:ext uri="{BB962C8B-B14F-4D97-AF65-F5344CB8AC3E}">
        <p14:creationId xmlns:p14="http://schemas.microsoft.com/office/powerpoint/2010/main" val="35851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арелка, еда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6B8BD0E-2DEE-4985-992A-1900D4A9C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" r="6075" b="-4"/>
          <a:stretch/>
        </p:blipFill>
        <p:spPr>
          <a:xfrm>
            <a:off x="20" y="10"/>
            <a:ext cx="3047675" cy="3428529"/>
          </a:xfrm>
          <a:prstGeom prst="rect">
            <a:avLst/>
          </a:prstGeom>
        </p:spPr>
      </p:pic>
      <p:pic>
        <p:nvPicPr>
          <p:cNvPr id="8" name="Рисунок 9" descr="Изображение выглядит как стол, тарелка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BFF279F-10AB-4A2E-94AC-EEF66A842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" r="9580" b="-4"/>
          <a:stretch/>
        </p:blipFill>
        <p:spPr>
          <a:xfrm>
            <a:off x="3046715" y="10"/>
            <a:ext cx="3047695" cy="3428529"/>
          </a:xfrm>
          <a:prstGeom prst="rect">
            <a:avLst/>
          </a:prstGeom>
        </p:spPr>
      </p:pic>
      <p:pic>
        <p:nvPicPr>
          <p:cNvPr id="12" name="Рисунок 13" descr="Изображение выглядит как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23FCCCF-04EA-4170-BC12-AB9666858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61" r="1" b="30063"/>
          <a:stretch/>
        </p:blipFill>
        <p:spPr>
          <a:xfrm>
            <a:off x="20" y="3429000"/>
            <a:ext cx="6093127" cy="3429000"/>
          </a:xfrm>
          <a:prstGeom prst="rect">
            <a:avLst/>
          </a:prstGeom>
        </p:spPr>
      </p:pic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9310F0CF-2F36-4233-A3FD-C163550FB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08" r="18052" b="1"/>
          <a:stretch/>
        </p:blipFill>
        <p:spPr>
          <a:xfrm>
            <a:off x="6093147" y="10"/>
            <a:ext cx="6098853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5B1BB8-D27D-4921-8772-0715F9D7C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268" y="0"/>
            <a:ext cx="396034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4C907D-4844-4A29-AE33-A66C45BE8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782" y="1295400"/>
            <a:ext cx="396141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851F5-0699-4BC6-8610-5BC28F08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811" y="23350"/>
            <a:ext cx="3499645" cy="1070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err="1"/>
              <a:t>Урало-сибирская</a:t>
            </a:r>
            <a:r>
              <a:rPr lang="en-US" sz="2800" dirty="0"/>
              <a:t> </a:t>
            </a:r>
            <a:r>
              <a:rPr lang="en-US" sz="2800" err="1"/>
              <a:t>роспись</a:t>
            </a:r>
            <a:r>
              <a:rPr lang="en-US" sz="2800" dirty="0"/>
              <a:t> 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0FB396-623D-4ADC-B236-4B8538F6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9076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F548FB-E177-48B7-8DCC-C1D8A980B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09314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FDDB3B-B8CF-4984-8284-85505357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1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324" y="-461"/>
            <a:ext cx="5250" cy="342946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213E0039-5B29-4936-A468-AC8FD238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692" y="2639782"/>
            <a:ext cx="4059952" cy="41405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Одна из разновидностей свободной кистевой </a:t>
            </a:r>
            <a:r>
              <a:rPr lang="en-US" b="1"/>
              <a:t>росписи</a:t>
            </a:r>
            <a:r>
              <a:rPr lang="en-US"/>
              <a:t> масляными красками на окрашенной деревянной основе, распространенная на Урале и в Западной Сибири. </a:t>
            </a:r>
            <a:r>
              <a:rPr lang="en-US" b="1"/>
              <a:t>Роспись </a:t>
            </a:r>
            <a:r>
              <a:rPr lang="en-US"/>
              <a:t>предполагает особую технику мазка (разбел), когда на края плоской кисти одновременно с белилами берётся вторая цветная краска.</a:t>
            </a:r>
          </a:p>
        </p:txBody>
      </p:sp>
    </p:spTree>
    <p:extLst>
      <p:ext uri="{BB962C8B-B14F-4D97-AF65-F5344CB8AC3E}">
        <p14:creationId xmlns:p14="http://schemas.microsoft.com/office/powerpoint/2010/main" val="320138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21">
            <a:extLst>
              <a:ext uri="{FF2B5EF4-FFF2-40B4-BE49-F238E27FC236}">
                <a16:creationId xmlns:a16="http://schemas.microsoft.com/office/drawing/2014/main" id="{EF26054A-4EDA-4175-B405-E6FA43853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" r="5120" b="-4"/>
          <a:stretch/>
        </p:blipFill>
        <p:spPr>
          <a:xfrm>
            <a:off x="20" y="10"/>
            <a:ext cx="3047675" cy="3428529"/>
          </a:xfrm>
          <a:prstGeom prst="rect">
            <a:avLst/>
          </a:prstGeom>
        </p:spPr>
      </p:pic>
      <p:pic>
        <p:nvPicPr>
          <p:cNvPr id="6" name="Рисунок 6" descr="Изображение выглядит как небо, аксессуа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E123BF7-2F5C-40D4-94A6-A08E92594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3" r="5921" b="-4"/>
          <a:stretch/>
        </p:blipFill>
        <p:spPr>
          <a:xfrm>
            <a:off x="3046715" y="10"/>
            <a:ext cx="3047695" cy="3428529"/>
          </a:xfrm>
          <a:prstGeom prst="rect">
            <a:avLst/>
          </a:prstGeom>
        </p:spPr>
      </p:pic>
      <p:pic>
        <p:nvPicPr>
          <p:cNvPr id="45" name="Рисунок 17" descr="Изображение выглядит как внутренний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193D114-5577-49AD-B316-E84EB8C59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24" r="1" b="21500"/>
          <a:stretch/>
        </p:blipFill>
        <p:spPr>
          <a:xfrm>
            <a:off x="20" y="3429000"/>
            <a:ext cx="6093127" cy="3429000"/>
          </a:xfrm>
          <a:prstGeom prst="rect">
            <a:avLst/>
          </a:prstGeom>
        </p:spPr>
      </p:pic>
      <p:pic>
        <p:nvPicPr>
          <p:cNvPr id="23" name="Рисунок 23" descr="Изображение выглядит как аксессуар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F7E2D27-AAEB-4250-81E9-7D4A0C0933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3" r="5506"/>
          <a:stretch/>
        </p:blipFill>
        <p:spPr>
          <a:xfrm>
            <a:off x="6093147" y="10"/>
            <a:ext cx="6098853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45B1BB8-D27D-4921-8772-0715F9D7C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268" y="0"/>
            <a:ext cx="396034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4C907D-4844-4A29-AE33-A66C45BE8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782" y="1295400"/>
            <a:ext cx="396141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235DF-3140-47F8-92B0-7CA9DB26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0698" y="52104"/>
            <a:ext cx="2723268" cy="1041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Тагильский</a:t>
            </a:r>
            <a:r>
              <a:rPr lang="en-US" sz="2800" dirty="0"/>
              <a:t> </a:t>
            </a:r>
            <a:r>
              <a:rPr lang="en-US" sz="2800" dirty="0" err="1"/>
              <a:t>поднос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30FB396-623D-4ADC-B236-4B8538F6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9076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F548FB-E177-48B7-8DCC-C1D8A980B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09314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1FDDB3B-B8CF-4984-8284-85505357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1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324" y="-461"/>
            <a:ext cx="5250" cy="342946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39C14E6-818D-4AEB-B8EF-0B8297E5C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182" y="2280349"/>
            <a:ext cx="4031198" cy="45000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 dirty="0"/>
          </a:p>
          <a:p>
            <a:r>
              <a:rPr lang="en-US"/>
              <a:t>Поднос с сюжетной росписью. Металл, роспись. Худояровы. Первая половина ХIХ в. В середине ХVIII века на Урале зарождается новая форма художественной обработки металла – роспись железных изделий, возникшая на Нижнетагильском и Невьянском заводах, принадлежавших заводчикам Демидовым.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89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 descr="Изображение выглядит как часы, объект, деревянный, скамей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176BBFF-82DA-4CC5-997F-5FC7C3C58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9" r="3891" b="3"/>
          <a:stretch/>
        </p:blipFill>
        <p:spPr>
          <a:xfrm>
            <a:off x="20" y="10"/>
            <a:ext cx="3047675" cy="3428529"/>
          </a:xfrm>
          <a:prstGeom prst="rect">
            <a:avLst/>
          </a:prstGeom>
        </p:spPr>
      </p:pic>
      <p:pic>
        <p:nvPicPr>
          <p:cNvPr id="6" name="Рисунок 6" descr="Изображение выглядит как небо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B23F6E-DB38-4AE0-BC55-E39DCDEBB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1" r="8342" b="-3"/>
          <a:stretch/>
        </p:blipFill>
        <p:spPr>
          <a:xfrm>
            <a:off x="3046715" y="10"/>
            <a:ext cx="3047695" cy="3428529"/>
          </a:xfrm>
          <a:prstGeom prst="rect">
            <a:avLst/>
          </a:prstGeom>
        </p:spPr>
      </p:pic>
      <p:pic>
        <p:nvPicPr>
          <p:cNvPr id="66" name="Рисунок 4" descr="Изображение выглядит как прибор, внутренний, стена, черн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8810228-2B7F-4F17-8F53-72E6DCEF5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89" r="1" b="10655"/>
          <a:stretch/>
        </p:blipFill>
        <p:spPr>
          <a:xfrm>
            <a:off x="20" y="3429000"/>
            <a:ext cx="6093127" cy="3429000"/>
          </a:xfrm>
          <a:prstGeom prst="rect">
            <a:avLst/>
          </a:prstGeom>
        </p:spPr>
      </p:pic>
      <p:pic>
        <p:nvPicPr>
          <p:cNvPr id="8" name="Рисунок 8" descr="Изображение выглядит как объект, металлоиздел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025833A-B40C-49FE-92C3-9C8E3126D1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62" r="15384" b="2"/>
          <a:stretch/>
        </p:blipFill>
        <p:spPr>
          <a:xfrm>
            <a:off x="6093147" y="10"/>
            <a:ext cx="6098853" cy="685799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45B1BB8-D27D-4921-8772-0715F9D7C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268" y="0"/>
            <a:ext cx="396034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4C907D-4844-4A29-AE33-A66C45BE8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782" y="1295400"/>
            <a:ext cx="396141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235DF-3140-47F8-92B0-7CA9DB26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566" y="1446708"/>
            <a:ext cx="2723268" cy="104176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8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0FB396-623D-4ADC-B236-4B8538F6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9076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DF548FB-E177-48B7-8DCC-C1D8A980B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09314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1FDDB3B-B8CF-4984-8284-85505357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1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324" y="-461"/>
            <a:ext cx="5250" cy="342946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1241EC28-D4E6-4147-B69B-F9A16A88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93" y="2639782"/>
            <a:ext cx="3513613" cy="360861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 </a:t>
            </a:r>
            <a:r>
              <a:rPr lang="en-US"/>
              <a:t>Уральское литьё - лидер художественного и архитектурного литья из чугуна и бронзы в XVIII - XX веках. Большой вклад в наследие искусства Уральского литья внесли такие скульпторы как М.Д.Канаев, Н.Р.Бах, П.К.Клодт, Е.А.Лансере.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D0A10DC-A919-4E7F-9063-7C8A9564057D}"/>
              </a:ext>
            </a:extLst>
          </p:cNvPr>
          <p:cNvSpPr txBox="1">
            <a:spLocks/>
          </p:cNvSpPr>
          <p:nvPr/>
        </p:nvSpPr>
        <p:spPr>
          <a:xfrm>
            <a:off x="7333796" y="123201"/>
            <a:ext cx="5261829" cy="767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err="1"/>
              <a:t>Каслинское</a:t>
            </a:r>
            <a:r>
              <a:rPr lang="ru-RU" sz="2800" dirty="0"/>
              <a:t> литье</a:t>
            </a:r>
          </a:p>
        </p:txBody>
      </p:sp>
    </p:spTree>
    <p:extLst>
      <p:ext uri="{BB962C8B-B14F-4D97-AF65-F5344CB8AC3E}">
        <p14:creationId xmlns:p14="http://schemas.microsoft.com/office/powerpoint/2010/main" val="220397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2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01C9E83-F377-40A1-A0CF-2C793CD3E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" r="2397" b="-1"/>
          <a:stretch/>
        </p:blipFill>
        <p:spPr>
          <a:xfrm>
            <a:off x="2" y="10"/>
            <a:ext cx="4063593" cy="2623856"/>
          </a:xfrm>
          <a:prstGeom prst="rect">
            <a:avLst/>
          </a:prstGeom>
        </p:spPr>
      </p:pic>
      <p:pic>
        <p:nvPicPr>
          <p:cNvPr id="31" name="Рисунок 8">
            <a:extLst>
              <a:ext uri="{FF2B5EF4-FFF2-40B4-BE49-F238E27FC236}">
                <a16:creationId xmlns:a16="http://schemas.microsoft.com/office/drawing/2014/main" id="{9A938F36-A011-4A08-BFF4-DFC1FD8DD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75" r="4" b="75"/>
          <a:stretch/>
        </p:blipFill>
        <p:spPr>
          <a:xfrm>
            <a:off x="20" y="2623866"/>
            <a:ext cx="4063573" cy="4234134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стена, небо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FFE7A92-9C4D-44EE-BF10-EE6707985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53" r="-1" b="4957"/>
          <a:stretch/>
        </p:blipFill>
        <p:spPr>
          <a:xfrm>
            <a:off x="4062083" y="10"/>
            <a:ext cx="8129917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25F007B-83E4-4C3E-9799-891A383A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508" y="0"/>
            <a:ext cx="59931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B0D58E-69A5-4E5F-8567-99FCB9F9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472" y="1295400"/>
            <a:ext cx="599472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B1695-C67C-4187-909C-494D364D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56" y="1446708"/>
            <a:ext cx="4756978" cy="104176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80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495EFCE-DBFF-4BAC-896F-729D85BD2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692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40CBBC-02F6-4C02-B837-AD5936B3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23140"/>
            <a:ext cx="405669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F8CAD8C-3E4E-486A-8072-9B3329DEE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589" y="2639782"/>
            <a:ext cx="4756264" cy="36086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/>
              <a:t>Уральская</a:t>
            </a:r>
            <a:r>
              <a:rPr lang="en-US"/>
              <a:t> резьба по камню — один из традиционных русских народных промыслов, зародившийся на </a:t>
            </a:r>
            <a:r>
              <a:rPr lang="en-US" b="1"/>
              <a:t>Урале</a:t>
            </a:r>
            <a:r>
              <a:rPr lang="en-US"/>
              <a:t> в XVII веке и процветает до сих пор. Резьбой по камню занимаются по всему </a:t>
            </a:r>
            <a:r>
              <a:rPr lang="en-US" b="1"/>
              <a:t>Уралу</a:t>
            </a:r>
            <a:r>
              <a:rPr lang="en-US"/>
              <a:t>, особенно широко промысел развит на Среднем </a:t>
            </a:r>
            <a:r>
              <a:rPr lang="en-US" b="1"/>
              <a:t>Урале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653AE4A-EE0C-4D37-BE8C-B8BC421FCE47}"/>
              </a:ext>
            </a:extLst>
          </p:cNvPr>
          <p:cNvSpPr txBox="1">
            <a:spLocks/>
          </p:cNvSpPr>
          <p:nvPr/>
        </p:nvSpPr>
        <p:spPr>
          <a:xfrm>
            <a:off x="5493495" y="195088"/>
            <a:ext cx="5261829" cy="767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Камнерезное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226044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3BD322D-4B63-461D-895F-B34FAEC3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D5F700-1563-4C8E-8B54-07C9C0307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FD74693-C07F-483F-8700-DA23A64B7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03C78E4-BC36-43A7-B1ED-A5FADF22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39A7798-E0AD-4EEC-B122-C569DAA1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205A82E-DA0F-418E-9EEC-3862AAC36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Рисунок 9" descr="Изображение выглядит как внутренний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90C41F8-0335-4F7B-9C74-6AEF5FADA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4020" b="10464"/>
          <a:stretch/>
        </p:blipFill>
        <p:spPr>
          <a:xfrm>
            <a:off x="14397" y="10"/>
            <a:ext cx="4631978" cy="2623395"/>
          </a:xfrm>
          <a:prstGeom prst="rect">
            <a:avLst/>
          </a:prstGeom>
        </p:spPr>
      </p:pic>
      <p:pic>
        <p:nvPicPr>
          <p:cNvPr id="12" name="Рисунок 13" descr="Изображение выглядит как внутренний, ед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84E052B-3FDC-4987-A7B9-FC4B592A0B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69"/>
          <a:stretch/>
        </p:blipFill>
        <p:spPr>
          <a:xfrm>
            <a:off x="2" y="2623866"/>
            <a:ext cx="4631996" cy="4234133"/>
          </a:xfrm>
          <a:prstGeom prst="rect">
            <a:avLst/>
          </a:prstGeom>
        </p:spPr>
      </p:pic>
      <p:pic>
        <p:nvPicPr>
          <p:cNvPr id="20" name="Рисунок 21" descr="Изображение выглядит как зеленый, стена, внутренний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95AFEEF-5DF2-4587-8FAF-7F40E10831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585" r="-1" b="-1"/>
          <a:stretch/>
        </p:blipFill>
        <p:spPr>
          <a:xfrm>
            <a:off x="4637369" y="10"/>
            <a:ext cx="7554632" cy="685799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CB1CD31-F16B-4D6D-AE4D-42E83C7D4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775" y="0"/>
            <a:ext cx="463783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B22F5C0-C57E-4BED-A613-7F2BDBAA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485750" y="1295400"/>
            <a:ext cx="463944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0864-539C-4F59-8169-18D51E1A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72" y="1447800"/>
            <a:ext cx="4432190" cy="504048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err="1"/>
              <a:t>Данный</a:t>
            </a:r>
            <a:r>
              <a:rPr lang="en-US" sz="2400" dirty="0"/>
              <a:t> </a:t>
            </a:r>
            <a:r>
              <a:rPr lang="en-US" sz="2400" err="1"/>
              <a:t>вид</a:t>
            </a:r>
            <a:r>
              <a:rPr lang="en-US" sz="2400" dirty="0"/>
              <a:t> </a:t>
            </a:r>
            <a:r>
              <a:rPr lang="en-US" sz="2400" err="1"/>
              <a:t>декоративно-прикладного</a:t>
            </a:r>
            <a:r>
              <a:rPr lang="en-US" sz="2400" dirty="0"/>
              <a:t> </a:t>
            </a:r>
            <a:r>
              <a:rPr lang="en-US" sz="2400" b="1" err="1"/>
              <a:t>искусства</a:t>
            </a:r>
            <a:r>
              <a:rPr lang="en-US" sz="2400" dirty="0"/>
              <a:t> </a:t>
            </a:r>
            <a:r>
              <a:rPr lang="en-US" sz="2400" err="1"/>
              <a:t>зародился</a:t>
            </a:r>
            <a:r>
              <a:rPr lang="en-US" sz="2400" dirty="0"/>
              <a:t> </a:t>
            </a:r>
            <a:r>
              <a:rPr lang="en-US" sz="2400" b="1" err="1"/>
              <a:t>на</a:t>
            </a:r>
            <a:r>
              <a:rPr lang="en-US" sz="2400" dirty="0"/>
              <a:t> </a:t>
            </a:r>
            <a:r>
              <a:rPr lang="en-US" sz="2400" b="1" err="1"/>
              <a:t>Урале</a:t>
            </a:r>
            <a:r>
              <a:rPr lang="en-US" sz="2400" err="1"/>
              <a:t>в</a:t>
            </a:r>
            <a:r>
              <a:rPr lang="en-US" sz="2400" dirty="0"/>
              <a:t> XVIII </a:t>
            </a:r>
            <a:r>
              <a:rPr lang="en-US" sz="2400" err="1"/>
              <a:t>веке</a:t>
            </a:r>
            <a:r>
              <a:rPr lang="en-US" sz="2400" dirty="0"/>
              <a:t>, </a:t>
            </a:r>
            <a:r>
              <a:rPr lang="en-US" sz="2400" err="1"/>
              <a:t>как</a:t>
            </a:r>
            <a:r>
              <a:rPr lang="en-US" sz="2400" dirty="0"/>
              <a:t> </a:t>
            </a:r>
            <a:r>
              <a:rPr lang="en-US" sz="2400" err="1"/>
              <a:t>особая</a:t>
            </a:r>
            <a:r>
              <a:rPr lang="en-US" sz="2400" dirty="0"/>
              <a:t> </a:t>
            </a:r>
            <a:r>
              <a:rPr lang="en-US" sz="2400" err="1"/>
              <a:t>форма</a:t>
            </a:r>
            <a:r>
              <a:rPr lang="en-US" sz="2400" dirty="0"/>
              <a:t> </a:t>
            </a:r>
            <a:r>
              <a:rPr lang="en-US" sz="2400" err="1"/>
              <a:t>коллекций</a:t>
            </a:r>
            <a:r>
              <a:rPr lang="en-US" sz="2400" dirty="0"/>
              <a:t> </a:t>
            </a:r>
            <a:r>
              <a:rPr lang="en-US" sz="2400" err="1"/>
              <a:t>самоцветов</a:t>
            </a:r>
            <a:r>
              <a:rPr lang="en-US" sz="2400" dirty="0"/>
              <a:t>. В </a:t>
            </a:r>
            <a:r>
              <a:rPr lang="en-US" sz="2400" err="1"/>
              <a:t>единую</a:t>
            </a:r>
            <a:r>
              <a:rPr lang="en-US" sz="2400" dirty="0"/>
              <a:t> </a:t>
            </a:r>
            <a:r>
              <a:rPr lang="en-US" sz="2400" err="1"/>
              <a:t>композицию</a:t>
            </a:r>
            <a:r>
              <a:rPr lang="en-US" sz="2400" dirty="0"/>
              <a:t> в </a:t>
            </a:r>
            <a:r>
              <a:rPr lang="en-US" sz="2400" err="1"/>
              <a:t>форме</a:t>
            </a:r>
            <a:r>
              <a:rPr lang="en-US" sz="2400" dirty="0"/>
              <a:t> </a:t>
            </a:r>
            <a:r>
              <a:rPr lang="en-US" sz="2400" err="1"/>
              <a:t>скалы</a:t>
            </a:r>
            <a:r>
              <a:rPr lang="en-US" sz="2400" dirty="0"/>
              <a:t> </a:t>
            </a:r>
            <a:r>
              <a:rPr lang="en-US" sz="2400" err="1"/>
              <a:t>или</a:t>
            </a:r>
            <a:r>
              <a:rPr lang="en-US" sz="2400" dirty="0"/>
              <a:t> </a:t>
            </a:r>
            <a:r>
              <a:rPr lang="en-US" sz="2400" err="1"/>
              <a:t>горки</a:t>
            </a:r>
            <a:r>
              <a:rPr lang="en-US" sz="2400" dirty="0"/>
              <a:t> </a:t>
            </a:r>
            <a:r>
              <a:rPr lang="en-US" sz="2400" err="1"/>
              <a:t>соединялись</a:t>
            </a:r>
            <a:r>
              <a:rPr lang="en-US" sz="2400" dirty="0"/>
              <a:t> </a:t>
            </a:r>
            <a:r>
              <a:rPr lang="en-US" sz="2400" err="1"/>
              <a:t>различные</a:t>
            </a:r>
            <a:r>
              <a:rPr lang="en-US" sz="2400" dirty="0"/>
              <a:t> </a:t>
            </a:r>
            <a:r>
              <a:rPr lang="en-US" sz="2400" err="1"/>
              <a:t>минералы</a:t>
            </a:r>
            <a:r>
              <a:rPr lang="en-US" sz="2400" dirty="0"/>
              <a:t>: </a:t>
            </a:r>
            <a:r>
              <a:rPr lang="en-US" sz="2400" err="1"/>
              <a:t>хрусталь</a:t>
            </a:r>
            <a:r>
              <a:rPr lang="en-US" sz="2400" dirty="0"/>
              <a:t>, </a:t>
            </a:r>
            <a:r>
              <a:rPr lang="en-US" sz="2400" err="1"/>
              <a:t>топазы</a:t>
            </a:r>
            <a:r>
              <a:rPr lang="en-US" sz="2400" dirty="0"/>
              <a:t>, </a:t>
            </a:r>
            <a:r>
              <a:rPr lang="en-US" sz="2400" err="1"/>
              <a:t>малахит</a:t>
            </a:r>
            <a:r>
              <a:rPr lang="en-US" sz="2400" dirty="0"/>
              <a:t>, </a:t>
            </a:r>
            <a:r>
              <a:rPr lang="en-US" sz="2400" err="1"/>
              <a:t>агат</a:t>
            </a:r>
            <a:r>
              <a:rPr lang="en-US" sz="2400" dirty="0"/>
              <a:t>, </a:t>
            </a:r>
            <a:r>
              <a:rPr lang="en-US" sz="2400" err="1"/>
              <a:t>гранаты</a:t>
            </a:r>
            <a:r>
              <a:rPr lang="en-US" sz="2400" dirty="0"/>
              <a:t> и </a:t>
            </a:r>
            <a:r>
              <a:rPr lang="en-US" sz="2400" err="1"/>
              <a:t>многие</a:t>
            </a:r>
            <a:r>
              <a:rPr lang="en-US" sz="2400" dirty="0"/>
              <a:t> </a:t>
            </a:r>
            <a:r>
              <a:rPr lang="en-US" sz="2400" err="1"/>
              <a:t>другие</a:t>
            </a:r>
            <a:r>
              <a:rPr lang="en-US" sz="2400" dirty="0"/>
              <a:t>, </a:t>
            </a:r>
            <a:r>
              <a:rPr lang="en-US" sz="2400" err="1"/>
              <a:t>образуя</a:t>
            </a:r>
            <a:r>
              <a:rPr lang="en-US" sz="2400" dirty="0"/>
              <a:t> </a:t>
            </a:r>
            <a:r>
              <a:rPr lang="en-US" sz="2400" err="1"/>
              <a:t>гармоничный</a:t>
            </a:r>
            <a:r>
              <a:rPr lang="en-US" sz="2400" dirty="0"/>
              <a:t> «</a:t>
            </a:r>
            <a:r>
              <a:rPr lang="en-US" sz="2400" err="1"/>
              <a:t>букет</a:t>
            </a:r>
            <a:r>
              <a:rPr lang="en-US" sz="2400" dirty="0"/>
              <a:t>» </a:t>
            </a:r>
            <a:r>
              <a:rPr lang="en-US" sz="2400" err="1"/>
              <a:t>из</a:t>
            </a:r>
            <a:r>
              <a:rPr lang="en-US" sz="2400" dirty="0"/>
              <a:t> </a:t>
            </a:r>
            <a:r>
              <a:rPr lang="en-US" sz="2400" err="1"/>
              <a:t>камней</a:t>
            </a:r>
            <a:endParaRPr lang="ru-RU" sz="2400" dirty="0" err="1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ABE2A9C-881A-475B-B77D-FB57A3A8C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1998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BC71E46-EF95-4CF1-BCAB-2A5870DEA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23405"/>
            <a:ext cx="46319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C390A3C-C437-4C72-AA93-44C7F28F5992}"/>
              </a:ext>
            </a:extLst>
          </p:cNvPr>
          <p:cNvSpPr txBox="1">
            <a:spLocks/>
          </p:cNvSpPr>
          <p:nvPr/>
        </p:nvSpPr>
        <p:spPr>
          <a:xfrm>
            <a:off x="6485533" y="80069"/>
            <a:ext cx="5261829" cy="767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Ювелирное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336831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3BD322D-4B63-461D-895F-B34FAEC3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D5F700-1563-4C8E-8B54-07C9C0307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FD74693-C07F-483F-8700-DA23A64B7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03C78E4-BC36-43A7-B1ED-A5FADF22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39A7798-E0AD-4EEC-B122-C569DAA1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205A82E-DA0F-418E-9EEC-3862AAC36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6" descr="Изображение выглядит как стол,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1ACA60C-D4A2-4055-874D-3A2132E2E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94" b="2118"/>
          <a:stretch/>
        </p:blipFill>
        <p:spPr>
          <a:xfrm>
            <a:off x="20" y="10"/>
            <a:ext cx="4631978" cy="2623395"/>
          </a:xfrm>
          <a:prstGeom prst="rect">
            <a:avLst/>
          </a:prstGeom>
        </p:spPr>
      </p:pic>
      <p:pic>
        <p:nvPicPr>
          <p:cNvPr id="8" name="Рисунок 9" descr="Изображение выглядит как внутренний, игрушка, пол, маленьк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668B385-F084-446E-B64F-6EF8DEF171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53" r="10901" b="2"/>
          <a:stretch/>
        </p:blipFill>
        <p:spPr>
          <a:xfrm>
            <a:off x="2" y="2623866"/>
            <a:ext cx="4631996" cy="4234133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стол, сидит, п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777BECE-7BC7-42D3-BE4E-19F0D57C1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12934" r="13534" b="-1"/>
          <a:stretch/>
        </p:blipFill>
        <p:spPr>
          <a:xfrm>
            <a:off x="4637369" y="10"/>
            <a:ext cx="7554632" cy="685799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CB1CD31-F16B-4D6D-AE4D-42E83C7D4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775" y="0"/>
            <a:ext cx="463783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B22F5C0-C57E-4BED-A613-7F2BDBAA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485750" y="1295400"/>
            <a:ext cx="4639449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61AC3-9A0A-4B80-9A37-2CAB0FBF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854" y="1764102"/>
            <a:ext cx="4460946" cy="53280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000" b="1" err="1"/>
              <a:t>Таволожская</a:t>
            </a:r>
            <a:r>
              <a:rPr lang="en-US" sz="2000" dirty="0"/>
              <a:t> </a:t>
            </a:r>
            <a:r>
              <a:rPr lang="en-US" sz="2000" err="1"/>
              <a:t>керамика</a:t>
            </a:r>
            <a:r>
              <a:rPr lang="en-US" sz="2000" dirty="0"/>
              <a:t> — </a:t>
            </a:r>
            <a:r>
              <a:rPr lang="en-US" sz="2000" err="1"/>
              <a:t>русский</a:t>
            </a:r>
            <a:r>
              <a:rPr lang="en-US" sz="2000" dirty="0"/>
              <a:t> </a:t>
            </a:r>
            <a:r>
              <a:rPr lang="en-US" sz="2000" err="1"/>
              <a:t>народный</a:t>
            </a:r>
            <a:r>
              <a:rPr lang="en-US" sz="2000" dirty="0"/>
              <a:t> </a:t>
            </a:r>
            <a:r>
              <a:rPr lang="en-US" sz="2000" err="1"/>
              <a:t>промысел</a:t>
            </a:r>
            <a:r>
              <a:rPr lang="en-US" sz="2000" dirty="0"/>
              <a:t> </a:t>
            </a:r>
            <a:r>
              <a:rPr lang="en-US" sz="2000" err="1"/>
              <a:t>изготовления</a:t>
            </a:r>
            <a:r>
              <a:rPr lang="en-US" sz="2000" dirty="0"/>
              <a:t> </a:t>
            </a:r>
            <a:r>
              <a:rPr lang="en-US" sz="2000" err="1"/>
              <a:t>керамических</a:t>
            </a:r>
            <a:r>
              <a:rPr lang="en-US" sz="2000" dirty="0"/>
              <a:t> </a:t>
            </a:r>
            <a:r>
              <a:rPr lang="en-US" sz="2000" err="1"/>
              <a:t>изделий</a:t>
            </a:r>
            <a:r>
              <a:rPr lang="en-US" sz="2000" dirty="0"/>
              <a:t>, </a:t>
            </a:r>
            <a:r>
              <a:rPr lang="en-US" sz="2000" err="1"/>
              <a:t>существующий</a:t>
            </a:r>
            <a:r>
              <a:rPr lang="en-US" sz="2000" dirty="0"/>
              <a:t> </a:t>
            </a:r>
            <a:r>
              <a:rPr lang="en-US" sz="2000" err="1"/>
              <a:t>на</a:t>
            </a:r>
            <a:r>
              <a:rPr lang="en-US" sz="2000" dirty="0"/>
              <a:t> </a:t>
            </a:r>
            <a:r>
              <a:rPr lang="en-US" sz="2000" err="1"/>
              <a:t>Урале</a:t>
            </a:r>
            <a:r>
              <a:rPr lang="en-US" sz="2000" dirty="0"/>
              <a:t> в </a:t>
            </a:r>
            <a:r>
              <a:rPr lang="en-US" sz="2000" err="1"/>
              <a:t>деревне</a:t>
            </a:r>
            <a:r>
              <a:rPr lang="en-US" sz="2000" dirty="0"/>
              <a:t> </a:t>
            </a:r>
            <a:r>
              <a:rPr lang="en-US" sz="2000" err="1"/>
              <a:t>Верхние</a:t>
            </a:r>
            <a:r>
              <a:rPr lang="en-US" sz="2000" dirty="0"/>
              <a:t> </a:t>
            </a:r>
            <a:r>
              <a:rPr lang="en-US" sz="2000" err="1"/>
              <a:t>Таволги</a:t>
            </a:r>
            <a:r>
              <a:rPr lang="en-US" sz="2000" dirty="0"/>
              <a:t> и </a:t>
            </a:r>
            <a:r>
              <a:rPr lang="en-US" sz="2000" err="1"/>
              <a:t>селе</a:t>
            </a:r>
            <a:r>
              <a:rPr lang="en-US" sz="2000" dirty="0"/>
              <a:t> </a:t>
            </a:r>
            <a:r>
              <a:rPr lang="en-US" sz="2000" err="1"/>
              <a:t>Нижние</a:t>
            </a:r>
            <a:r>
              <a:rPr lang="en-US" sz="2000" dirty="0"/>
              <a:t> </a:t>
            </a:r>
            <a:r>
              <a:rPr lang="en-US" sz="2000" err="1"/>
              <a:t>Таволги</a:t>
            </a:r>
            <a:r>
              <a:rPr lang="en-US" sz="2000" dirty="0"/>
              <a:t> </a:t>
            </a:r>
            <a:r>
              <a:rPr lang="en-US" sz="2000" err="1"/>
              <a:t>Невьянского</a:t>
            </a:r>
            <a:r>
              <a:rPr lang="en-US" sz="2000" dirty="0"/>
              <a:t> </a:t>
            </a:r>
            <a:r>
              <a:rPr lang="en-US" sz="2000" err="1"/>
              <a:t>района</a:t>
            </a:r>
            <a:r>
              <a:rPr lang="en-US" sz="2000" dirty="0"/>
              <a:t> </a:t>
            </a:r>
            <a:r>
              <a:rPr lang="en-US" sz="2000" err="1"/>
              <a:t>Свердловской</a:t>
            </a:r>
            <a:r>
              <a:rPr lang="en-US" sz="2000" dirty="0"/>
              <a:t> </a:t>
            </a:r>
            <a:r>
              <a:rPr lang="en-US" sz="2000" err="1"/>
              <a:t>области</a:t>
            </a:r>
            <a:r>
              <a:rPr lang="en-US" sz="2000" dirty="0"/>
              <a:t>, </a:t>
            </a:r>
            <a:r>
              <a:rPr lang="en-US" sz="2000" err="1"/>
              <a:t>Россия</a:t>
            </a:r>
            <a:r>
              <a:rPr lang="en-US" sz="2000" dirty="0"/>
              <a:t>. </a:t>
            </a:r>
            <a:r>
              <a:rPr lang="en-US" sz="2000" b="1" err="1"/>
              <a:t>Таволожская</a:t>
            </a:r>
            <a:r>
              <a:rPr lang="en-US" sz="2000" dirty="0"/>
              <a:t> </a:t>
            </a:r>
            <a:r>
              <a:rPr lang="en-US" sz="2000" err="1"/>
              <a:t>керамика</a:t>
            </a:r>
            <a:r>
              <a:rPr lang="en-US" sz="2000" dirty="0"/>
              <a:t> </a:t>
            </a:r>
            <a:r>
              <a:rPr lang="en-US" sz="2000" err="1"/>
              <a:t>является</a:t>
            </a:r>
            <a:r>
              <a:rPr lang="en-US" sz="2000" dirty="0"/>
              <a:t> </a:t>
            </a:r>
            <a:r>
              <a:rPr lang="en-US" sz="2000" err="1"/>
              <a:t>единственным</a:t>
            </a:r>
            <a:r>
              <a:rPr lang="en-US" sz="2000" dirty="0"/>
              <a:t> </a:t>
            </a:r>
            <a:r>
              <a:rPr lang="en-US" sz="2000" err="1"/>
              <a:t>керамическим</a:t>
            </a:r>
            <a:r>
              <a:rPr lang="en-US" sz="2000" dirty="0"/>
              <a:t> </a:t>
            </a:r>
            <a:r>
              <a:rPr lang="en-US" sz="2000" err="1"/>
              <a:t>народным</a:t>
            </a:r>
            <a:r>
              <a:rPr lang="en-US" sz="2000" dirty="0"/>
              <a:t> </a:t>
            </a:r>
            <a:r>
              <a:rPr lang="en-US" sz="2000" err="1"/>
              <a:t>промыслом</a:t>
            </a:r>
            <a:r>
              <a:rPr lang="en-US" sz="2000" dirty="0"/>
              <a:t> в </a:t>
            </a:r>
            <a:r>
              <a:rPr lang="en-US" sz="2000" err="1"/>
              <a:t>Свердловской</a:t>
            </a:r>
            <a:r>
              <a:rPr lang="en-US" sz="2000" dirty="0"/>
              <a:t> </a:t>
            </a:r>
            <a:r>
              <a:rPr lang="en-US" sz="2000" err="1"/>
              <a:t>области</a:t>
            </a:r>
            <a:r>
              <a:rPr lang="en-US" sz="2000" dirty="0"/>
              <a:t>, </a:t>
            </a:r>
            <a:r>
              <a:rPr lang="en-US" sz="2000" err="1"/>
              <a:t>уникальное</a:t>
            </a:r>
            <a:r>
              <a:rPr lang="en-US" sz="2000" dirty="0"/>
              <a:t> </a:t>
            </a:r>
            <a:r>
              <a:rPr lang="en-US" sz="2000" err="1"/>
              <a:t>производство</a:t>
            </a:r>
            <a:r>
              <a:rPr lang="en-US" sz="2000" dirty="0"/>
              <a:t> </a:t>
            </a:r>
            <a:r>
              <a:rPr lang="en-US" sz="2000" err="1"/>
              <a:t>керамики</a:t>
            </a:r>
            <a:r>
              <a:rPr lang="en-US" sz="2000" dirty="0"/>
              <a:t> </a:t>
            </a:r>
            <a:r>
              <a:rPr lang="en-US" sz="2000" err="1"/>
              <a:t>из</a:t>
            </a:r>
            <a:r>
              <a:rPr lang="en-US" sz="2000" dirty="0"/>
              <a:t> </a:t>
            </a:r>
            <a:r>
              <a:rPr lang="en-US" sz="2000" err="1"/>
              <a:t>местных</a:t>
            </a:r>
            <a:r>
              <a:rPr lang="en-US" sz="2000" dirty="0"/>
              <a:t> </a:t>
            </a:r>
            <a:r>
              <a:rPr lang="en-US" sz="2000" err="1"/>
              <a:t>красной</a:t>
            </a:r>
            <a:r>
              <a:rPr lang="en-US" sz="2000" dirty="0"/>
              <a:t> </a:t>
            </a:r>
            <a:r>
              <a:rPr lang="en-US" sz="2000" err="1"/>
              <a:t>глины</a:t>
            </a:r>
            <a:r>
              <a:rPr lang="en-US" sz="2000" dirty="0"/>
              <a:t> </a:t>
            </a:r>
            <a:r>
              <a:rPr lang="en-US" sz="2000" err="1"/>
              <a:t>считается</a:t>
            </a:r>
            <a:r>
              <a:rPr lang="en-US" sz="2000" dirty="0"/>
              <a:t> </a:t>
            </a:r>
            <a:r>
              <a:rPr lang="en-US" sz="2000" err="1"/>
              <a:t>крупнейшим</a:t>
            </a:r>
            <a:r>
              <a:rPr lang="en-US" sz="2000" dirty="0"/>
              <a:t> </a:t>
            </a:r>
            <a:r>
              <a:rPr lang="en-US" sz="2000" err="1"/>
              <a:t>предприятием</a:t>
            </a:r>
            <a:r>
              <a:rPr lang="en-US" sz="2000" dirty="0"/>
              <a:t> </a:t>
            </a:r>
            <a:r>
              <a:rPr lang="en-US" sz="2000" err="1"/>
              <a:t>народных</a:t>
            </a:r>
            <a:r>
              <a:rPr lang="en-US" sz="2000" dirty="0"/>
              <a:t> </a:t>
            </a:r>
            <a:r>
              <a:rPr lang="en-US" sz="2000" dirty="0" err="1"/>
              <a:t>художественных</a:t>
            </a:r>
            <a:r>
              <a:rPr lang="en-US" sz="2000" dirty="0"/>
              <a:t> </a:t>
            </a:r>
            <a:r>
              <a:rPr lang="en-US" sz="2000" dirty="0" err="1"/>
              <a:t>промыслов</a:t>
            </a:r>
            <a:r>
              <a:rPr lang="en-US" sz="2000" dirty="0"/>
              <a:t> </a:t>
            </a:r>
            <a:r>
              <a:rPr lang="en-US" sz="2000" dirty="0" err="1"/>
              <a:t>Урала</a:t>
            </a:r>
            <a:br>
              <a:rPr lang="en-US" sz="2000" dirty="0"/>
            </a:br>
            <a:br>
              <a:rPr lang="en-US" sz="3800" dirty="0"/>
            </a:br>
            <a:endParaRPr lang="en-US" sz="380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ABE2A9C-881A-475B-B77D-FB57A3A8C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1998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BC71E46-EF95-4CF1-BCAB-2A5870DEA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23405"/>
            <a:ext cx="46319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41DE9EA-15CA-4917-8ADA-A17C9E79B966}"/>
              </a:ext>
            </a:extLst>
          </p:cNvPr>
          <p:cNvSpPr txBox="1">
            <a:spLocks/>
          </p:cNvSpPr>
          <p:nvPr/>
        </p:nvSpPr>
        <p:spPr>
          <a:xfrm>
            <a:off x="6787457" y="137578"/>
            <a:ext cx="5261829" cy="767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err="1"/>
              <a:t>Таволжская</a:t>
            </a:r>
            <a:r>
              <a:rPr lang="ru-RU" sz="2800" dirty="0"/>
              <a:t> игрушка</a:t>
            </a:r>
          </a:p>
        </p:txBody>
      </p:sp>
    </p:spTree>
    <p:extLst>
      <p:ext uri="{BB962C8B-B14F-4D97-AF65-F5344CB8AC3E}">
        <p14:creationId xmlns:p14="http://schemas.microsoft.com/office/powerpoint/2010/main" val="169476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4" descr="Изображение выглядит как здание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05B50C3-4FE5-4BBD-811B-00828F5BB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1" r="14893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128009D-AF5B-416B-9107-E371A5460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21" r="10880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8" name="Рисунок 9" descr="Изображение выглядит как текст, книга, фотография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9359390-320A-4E59-97B6-28437F208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61" r="11432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99055A8-1F8C-432B-950A-D15182501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508" y="0"/>
            <a:ext cx="59931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2FBC29-4E7D-41A6-84E6-AB4CA53C2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472" y="1295400"/>
            <a:ext cx="599472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9">
            <a:extLst>
              <a:ext uri="{FF2B5EF4-FFF2-40B4-BE49-F238E27FC236}">
                <a16:creationId xmlns:a16="http://schemas.microsoft.com/office/drawing/2014/main" id="{A49F19DE-D40B-4CF4-8408-6E9370A1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720" y="1647745"/>
            <a:ext cx="5690793" cy="46006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 err="1"/>
              <a:t>Невьянская</a:t>
            </a:r>
            <a:r>
              <a:rPr lang="en-US" sz="2400" dirty="0"/>
              <a:t> </a:t>
            </a:r>
            <a:r>
              <a:rPr lang="en-US" sz="2400" b="1" dirty="0" err="1"/>
              <a:t>икона</a:t>
            </a:r>
            <a:r>
              <a:rPr lang="en-US" sz="2400" dirty="0"/>
              <a:t> — </a:t>
            </a:r>
            <a:r>
              <a:rPr lang="en-US" sz="2400" dirty="0" err="1"/>
              <a:t>это</a:t>
            </a:r>
            <a:r>
              <a:rPr lang="en-US" sz="2400" dirty="0"/>
              <a:t> </a:t>
            </a:r>
            <a:r>
              <a:rPr lang="en-US" sz="2400" b="1" dirty="0" err="1"/>
              <a:t>икона</a:t>
            </a:r>
            <a:r>
              <a:rPr lang="en-US" sz="2400" dirty="0"/>
              <a:t> </a:t>
            </a:r>
            <a:r>
              <a:rPr lang="en-US" sz="2400" dirty="0" err="1"/>
              <a:t>горнозаводского</a:t>
            </a:r>
            <a:r>
              <a:rPr lang="en-US" sz="2400" dirty="0"/>
              <a:t> </a:t>
            </a:r>
            <a:r>
              <a:rPr lang="en-US" sz="2400" dirty="0" err="1"/>
              <a:t>Урала</a:t>
            </a:r>
            <a:r>
              <a:rPr lang="en-US" sz="2400" dirty="0"/>
              <a:t>. </a:t>
            </a: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явление</a:t>
            </a:r>
            <a:r>
              <a:rPr lang="en-US" sz="2400" dirty="0"/>
              <a:t> </a:t>
            </a:r>
            <a:r>
              <a:rPr lang="en-US" sz="2400" dirty="0" err="1"/>
              <a:t>искусствоведы</a:t>
            </a:r>
            <a:r>
              <a:rPr lang="en-US" sz="2400" dirty="0"/>
              <a:t> </a:t>
            </a:r>
            <a:r>
              <a:rPr lang="en-US" sz="2400" dirty="0" err="1"/>
              <a:t>так</a:t>
            </a:r>
            <a:r>
              <a:rPr lang="en-US" sz="2400" dirty="0"/>
              <a:t> и </a:t>
            </a:r>
            <a:r>
              <a:rPr lang="en-US" sz="2400" dirty="0" err="1"/>
              <a:t>назвали</a:t>
            </a:r>
            <a:r>
              <a:rPr lang="en-US" sz="2400" dirty="0"/>
              <a:t>: </a:t>
            </a:r>
            <a:r>
              <a:rPr lang="en-US" sz="2400" dirty="0" err="1"/>
              <a:t>горнозаводское</a:t>
            </a:r>
            <a:r>
              <a:rPr lang="en-US" sz="2400" dirty="0"/>
              <a:t> </a:t>
            </a:r>
            <a:r>
              <a:rPr lang="en-US" sz="2400" dirty="0" err="1"/>
              <a:t>старообрядческое</a:t>
            </a:r>
            <a:r>
              <a:rPr lang="en-US" sz="2400" dirty="0"/>
              <a:t> </a:t>
            </a:r>
            <a:r>
              <a:rPr lang="en-US" sz="2400" dirty="0" err="1"/>
              <a:t>иконописание</a:t>
            </a:r>
            <a:r>
              <a:rPr lang="en-US" sz="2400" dirty="0"/>
              <a:t>. </a:t>
            </a:r>
            <a:r>
              <a:rPr lang="en-US" sz="2400" dirty="0" err="1"/>
              <a:t>Их</a:t>
            </a:r>
            <a:r>
              <a:rPr lang="en-US" sz="2400" dirty="0"/>
              <a:t> </a:t>
            </a:r>
            <a:r>
              <a:rPr lang="en-US" sz="2400" dirty="0" err="1"/>
              <a:t>отличало</a:t>
            </a:r>
            <a:r>
              <a:rPr lang="en-US" sz="2400" dirty="0"/>
              <a:t>, </a:t>
            </a:r>
            <a:r>
              <a:rPr lang="en-US" sz="2400" dirty="0" err="1"/>
              <a:t>первое</a:t>
            </a:r>
            <a:r>
              <a:rPr lang="en-US" sz="2400" dirty="0"/>
              <a:t>, </a:t>
            </a:r>
            <a:r>
              <a:rPr lang="en-US" sz="2400" dirty="0" err="1"/>
              <a:t>то</a:t>
            </a:r>
            <a:r>
              <a:rPr lang="en-US" sz="2400" dirty="0"/>
              <a:t>, </a:t>
            </a:r>
            <a:r>
              <a:rPr lang="en-US" sz="2400" dirty="0" err="1"/>
              <a:t>что</a:t>
            </a:r>
            <a:r>
              <a:rPr lang="en-US" sz="2400" dirty="0"/>
              <a:t> </a:t>
            </a:r>
            <a:r>
              <a:rPr lang="en-US" sz="2400" dirty="0" err="1"/>
              <a:t>старообрядцы</a:t>
            </a:r>
            <a:r>
              <a:rPr lang="en-US" sz="2400" dirty="0"/>
              <a:t> </a:t>
            </a:r>
            <a:r>
              <a:rPr lang="en-US" sz="2400" dirty="0" err="1"/>
              <a:t>свято</a:t>
            </a:r>
            <a:r>
              <a:rPr lang="en-US" sz="2400" dirty="0"/>
              <a:t> </a:t>
            </a:r>
            <a:r>
              <a:rPr lang="en-US" sz="2400" dirty="0" err="1"/>
              <a:t>блюли</a:t>
            </a:r>
            <a:r>
              <a:rPr lang="en-US" sz="2400" dirty="0"/>
              <a:t> </a:t>
            </a:r>
            <a:r>
              <a:rPr lang="en-US" sz="2400" dirty="0" err="1"/>
              <a:t>традиции</a:t>
            </a:r>
            <a:r>
              <a:rPr lang="en-US" sz="2400" dirty="0"/>
              <a:t>. И </a:t>
            </a:r>
            <a:r>
              <a:rPr lang="en-US" sz="2400" dirty="0" err="1"/>
              <a:t>второе</a:t>
            </a:r>
            <a:r>
              <a:rPr lang="en-US" sz="2400" dirty="0"/>
              <a:t> — </a:t>
            </a:r>
            <a:r>
              <a:rPr lang="en-US" sz="2400" dirty="0" err="1"/>
              <a:t>эти</a:t>
            </a:r>
            <a:r>
              <a:rPr lang="en-US" sz="2400" dirty="0"/>
              <a:t> </a:t>
            </a:r>
            <a:r>
              <a:rPr lang="en-US" sz="2400" b="1" dirty="0" err="1"/>
              <a:t>иконы</a:t>
            </a:r>
            <a:r>
              <a:rPr lang="en-US" sz="2400" dirty="0"/>
              <a:t> </a:t>
            </a:r>
            <a:r>
              <a:rPr lang="en-US" sz="2400" dirty="0" err="1"/>
              <a:t>были</a:t>
            </a:r>
            <a:r>
              <a:rPr lang="en-US" sz="2400" dirty="0"/>
              <a:t> </a:t>
            </a:r>
            <a:r>
              <a:rPr lang="en-US" sz="2400" dirty="0" err="1"/>
              <a:t>высотехнологичны</a:t>
            </a:r>
            <a:r>
              <a:rPr lang="en-US" sz="2400" dirty="0"/>
              <a:t>. </a:t>
            </a:r>
            <a:r>
              <a:rPr lang="en-US" sz="2400" dirty="0" err="1"/>
              <a:t>Плотницкое</a:t>
            </a:r>
            <a:r>
              <a:rPr lang="en-US" sz="2400" dirty="0"/>
              <a:t>, </a:t>
            </a:r>
            <a:r>
              <a:rPr lang="en-US" sz="2400" dirty="0" err="1"/>
              <a:t>столярное</a:t>
            </a:r>
            <a:r>
              <a:rPr lang="en-US" sz="2400" dirty="0"/>
              <a:t> </a:t>
            </a:r>
            <a:r>
              <a:rPr lang="en-US" sz="2400" dirty="0" err="1"/>
              <a:t>мастерство</a:t>
            </a:r>
            <a:r>
              <a:rPr lang="en-US" sz="2400" dirty="0"/>
              <a:t> </a:t>
            </a:r>
            <a:r>
              <a:rPr lang="en-US" sz="2400" dirty="0" err="1"/>
              <a:t>было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очень</a:t>
            </a:r>
            <a:r>
              <a:rPr lang="en-US" sz="2400" dirty="0"/>
              <a:t> </a:t>
            </a:r>
            <a:r>
              <a:rPr lang="en-US" sz="2400" dirty="0" err="1"/>
              <a:t>высоком</a:t>
            </a:r>
            <a:r>
              <a:rPr lang="en-US" sz="2400" dirty="0"/>
              <a:t> </a:t>
            </a:r>
            <a:r>
              <a:rPr lang="en-US" sz="2400" dirty="0" err="1"/>
              <a:t>уровне</a:t>
            </a:r>
            <a:r>
              <a:rPr lang="en-US" dirty="0"/>
              <a:t>. 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3130E33-FC3B-4445-B255-1638E31E1642}"/>
              </a:ext>
            </a:extLst>
          </p:cNvPr>
          <p:cNvSpPr txBox="1">
            <a:spLocks/>
          </p:cNvSpPr>
          <p:nvPr/>
        </p:nvSpPr>
        <p:spPr>
          <a:xfrm>
            <a:off x="5205947" y="238220"/>
            <a:ext cx="5261829" cy="767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Невьянская икона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2AD6A5D-5AB1-4A8B-8D6D-B02B6C2F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3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E3B17241-E3A6-444E-A3D3-A622A75C9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9" b="3898"/>
          <a:stretch/>
        </p:blipFill>
        <p:spPr>
          <a:xfrm>
            <a:off x="2" y="10"/>
            <a:ext cx="4063593" cy="2623856"/>
          </a:xfrm>
          <a:prstGeom prst="rect">
            <a:avLst/>
          </a:prstGeom>
        </p:spPr>
      </p:pic>
      <p:pic>
        <p:nvPicPr>
          <p:cNvPr id="6" name="Рисунок 6" descr="Изображение выглядит как одежд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E741303-9286-4449-85F1-5C5DFA945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2" r="-2" b="-2"/>
          <a:stretch/>
        </p:blipFill>
        <p:spPr>
          <a:xfrm>
            <a:off x="20" y="2623866"/>
            <a:ext cx="4063573" cy="4234134"/>
          </a:xfrm>
          <a:prstGeom prst="rect">
            <a:avLst/>
          </a:prstGeom>
        </p:spPr>
      </p:pic>
      <p:pic>
        <p:nvPicPr>
          <p:cNvPr id="27" name="Рисунок 4">
            <a:extLst>
              <a:ext uri="{FF2B5EF4-FFF2-40B4-BE49-F238E27FC236}">
                <a16:creationId xmlns:a16="http://schemas.microsoft.com/office/drawing/2014/main" id="{FEC6155C-C450-4D17-A282-48636604A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25" r="12542"/>
          <a:stretch/>
        </p:blipFill>
        <p:spPr>
          <a:xfrm>
            <a:off x="4062083" y="10"/>
            <a:ext cx="8129917" cy="6857990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825F007B-83E4-4C3E-9799-891A383A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508" y="0"/>
            <a:ext cx="59931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D3B0D58E-69A5-4E5F-8567-99FCB9F9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130472" y="1295400"/>
            <a:ext cx="5994727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1A6AC-C840-463F-9C48-FBBBFC90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43" y="-5405"/>
            <a:ext cx="4756978" cy="1041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 Вышивка на Урале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95EFCE-DBFF-4BAC-896F-729D85BD2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692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40CBBC-02F6-4C02-B837-AD5936B3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23140"/>
            <a:ext cx="405669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9">
            <a:extLst>
              <a:ext uri="{FF2B5EF4-FFF2-40B4-BE49-F238E27FC236}">
                <a16:creationId xmlns:a16="http://schemas.microsoft.com/office/drawing/2014/main" id="{0F390539-7DD1-4E6D-B466-FFEC56287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589" y="1503971"/>
            <a:ext cx="5690792" cy="4744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В </a:t>
            </a:r>
            <a:r>
              <a:rPr lang="en-US" dirty="0" err="1"/>
              <a:t>культуре</a:t>
            </a:r>
            <a:r>
              <a:rPr lang="en-US" dirty="0"/>
              <a:t> </a:t>
            </a:r>
            <a:r>
              <a:rPr lang="en-US" dirty="0" err="1"/>
              <a:t>любого</a:t>
            </a:r>
            <a:r>
              <a:rPr lang="en-US" dirty="0"/>
              <a:t> </a:t>
            </a:r>
            <a:r>
              <a:rPr lang="en-US" dirty="0" err="1"/>
              <a:t>народа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черты</a:t>
            </a:r>
            <a:r>
              <a:rPr lang="en-US" dirty="0"/>
              <a:t>, </a:t>
            </a:r>
            <a:r>
              <a:rPr lang="en-US" dirty="0" err="1"/>
              <a:t>определяющие</a:t>
            </a:r>
            <a:r>
              <a:rPr lang="en-US" dirty="0"/>
              <a:t> </a:t>
            </a:r>
            <a:r>
              <a:rPr lang="en-US" dirty="0" err="1"/>
              <a:t>ее</a:t>
            </a:r>
            <a:r>
              <a:rPr lang="en-US" dirty="0"/>
              <a:t> </a:t>
            </a:r>
            <a:r>
              <a:rPr lang="en-US" dirty="0" err="1"/>
              <a:t>своеобразие</a:t>
            </a:r>
            <a:r>
              <a:rPr lang="en-US" dirty="0"/>
              <a:t>, </a:t>
            </a:r>
            <a:r>
              <a:rPr lang="en-US" dirty="0" err="1"/>
              <a:t>являющиеся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бы</a:t>
            </a:r>
            <a:r>
              <a:rPr lang="en-US" dirty="0"/>
              <a:t> «</a:t>
            </a:r>
            <a:r>
              <a:rPr lang="en-US" dirty="0" err="1"/>
              <a:t>паспортом</a:t>
            </a:r>
            <a:r>
              <a:rPr lang="en-US" dirty="0"/>
              <a:t>» </a:t>
            </a:r>
            <a:r>
              <a:rPr lang="en-US" dirty="0" err="1"/>
              <a:t>культуры</a:t>
            </a:r>
            <a:r>
              <a:rPr lang="en-US" dirty="0"/>
              <a:t>, </a:t>
            </a:r>
            <a:r>
              <a:rPr lang="en-US" dirty="0" err="1"/>
              <a:t>ее</a:t>
            </a:r>
            <a:r>
              <a:rPr lang="en-US" dirty="0"/>
              <a:t> </a:t>
            </a:r>
            <a:r>
              <a:rPr lang="en-US" dirty="0" err="1"/>
              <a:t>исторического</a:t>
            </a:r>
            <a:r>
              <a:rPr lang="en-US" dirty="0"/>
              <a:t> </a:t>
            </a:r>
            <a:r>
              <a:rPr lang="en-US" dirty="0" err="1"/>
              <a:t>пути</a:t>
            </a:r>
            <a:r>
              <a:rPr lang="en-US" dirty="0"/>
              <a:t>, </a:t>
            </a:r>
            <a:r>
              <a:rPr lang="en-US" dirty="0" err="1"/>
              <a:t>межкультурных</a:t>
            </a:r>
            <a:r>
              <a:rPr lang="en-US" dirty="0"/>
              <a:t> и </a:t>
            </a:r>
            <a:r>
              <a:rPr lang="en-US" dirty="0" err="1"/>
              <a:t>межэтнических</a:t>
            </a:r>
            <a:r>
              <a:rPr lang="en-US" dirty="0"/>
              <a:t> </a:t>
            </a:r>
            <a:r>
              <a:rPr lang="en-US" dirty="0" err="1"/>
              <a:t>связей</a:t>
            </a:r>
            <a:r>
              <a:rPr lang="en-US" dirty="0"/>
              <a:t>. </a:t>
            </a:r>
            <a:r>
              <a:rPr lang="en-US" dirty="0" err="1"/>
              <a:t>Во</a:t>
            </a:r>
            <a:r>
              <a:rPr lang="en-US" dirty="0"/>
              <a:t> </a:t>
            </a:r>
            <a:r>
              <a:rPr lang="en-US" dirty="0" err="1"/>
              <a:t>многих</a:t>
            </a:r>
            <a:r>
              <a:rPr lang="en-US" dirty="0"/>
              <a:t> </a:t>
            </a:r>
            <a:r>
              <a:rPr lang="en-US" dirty="0" err="1"/>
              <a:t>культурах</a:t>
            </a:r>
            <a:r>
              <a:rPr lang="en-US" dirty="0"/>
              <a:t> в </a:t>
            </a:r>
            <a:r>
              <a:rPr lang="en-US" dirty="0" err="1"/>
              <a:t>этой</a:t>
            </a:r>
            <a:r>
              <a:rPr lang="en-US" dirty="0"/>
              <a:t> </a:t>
            </a:r>
            <a:r>
              <a:rPr lang="en-US" dirty="0" err="1"/>
              <a:t>роли</a:t>
            </a:r>
            <a:r>
              <a:rPr lang="en-US" dirty="0"/>
              <a:t> </a:t>
            </a:r>
            <a:r>
              <a:rPr lang="en-US" dirty="0" err="1"/>
              <a:t>выступает</a:t>
            </a:r>
            <a:r>
              <a:rPr lang="en-US" dirty="0"/>
              <a:t> </a:t>
            </a:r>
            <a:r>
              <a:rPr lang="en-US" dirty="0" err="1"/>
              <a:t>традиционный</a:t>
            </a:r>
            <a:r>
              <a:rPr lang="en-US" dirty="0"/>
              <a:t> </a:t>
            </a:r>
            <a:r>
              <a:rPr lang="en-US" dirty="0" err="1"/>
              <a:t>народный</a:t>
            </a:r>
            <a:r>
              <a:rPr lang="en-US" dirty="0"/>
              <a:t> </a:t>
            </a:r>
            <a:r>
              <a:rPr lang="en-US" dirty="0" err="1"/>
              <a:t>орнамент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в </a:t>
            </a:r>
            <a:r>
              <a:rPr lang="en-US" dirty="0" err="1"/>
              <a:t>большей</a:t>
            </a:r>
            <a:r>
              <a:rPr lang="en-US" dirty="0"/>
              <a:t> </a:t>
            </a:r>
            <a:r>
              <a:rPr lang="en-US" dirty="0" err="1"/>
              <a:t>мере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</a:t>
            </a:r>
            <a:r>
              <a:rPr lang="en-US" dirty="0" err="1"/>
              <a:t>какой-либо</a:t>
            </a:r>
            <a:r>
              <a:rPr lang="en-US" dirty="0"/>
              <a:t> </a:t>
            </a:r>
            <a:r>
              <a:rPr lang="en-US" dirty="0" err="1"/>
              <a:t>другой</a:t>
            </a:r>
            <a:r>
              <a:rPr lang="en-US" dirty="0"/>
              <a:t> </a:t>
            </a:r>
            <a:r>
              <a:rPr lang="en-US" dirty="0" err="1"/>
              <a:t>компонент</a:t>
            </a:r>
            <a:r>
              <a:rPr lang="en-US" dirty="0"/>
              <a:t> </a:t>
            </a:r>
            <a:r>
              <a:rPr lang="en-US" dirty="0" err="1"/>
              <a:t>духовной</a:t>
            </a:r>
            <a:r>
              <a:rPr lang="en-US" dirty="0"/>
              <a:t> и </a:t>
            </a:r>
            <a:r>
              <a:rPr lang="en-US" dirty="0" err="1"/>
              <a:t>материальной</a:t>
            </a:r>
            <a:r>
              <a:rPr lang="en-US" dirty="0"/>
              <a:t> </a:t>
            </a:r>
            <a:r>
              <a:rPr lang="en-US" dirty="0" err="1"/>
              <a:t>кульуры</a:t>
            </a:r>
            <a:r>
              <a:rPr lang="en-US" dirty="0"/>
              <a:t>, </a:t>
            </a:r>
            <a:r>
              <a:rPr lang="en-US" dirty="0" err="1"/>
              <a:t>насыщен</a:t>
            </a:r>
            <a:r>
              <a:rPr lang="en-US" dirty="0"/>
              <a:t> </a:t>
            </a:r>
            <a:r>
              <a:rPr lang="en-US" dirty="0" err="1"/>
              <a:t>закодированной</a:t>
            </a:r>
            <a:r>
              <a:rPr lang="en-US" dirty="0"/>
              <a:t> в </a:t>
            </a:r>
            <a:r>
              <a:rPr lang="en-US" dirty="0" err="1"/>
              <a:t>знаках</a:t>
            </a:r>
            <a:r>
              <a:rPr lang="en-US" dirty="0"/>
              <a:t> и </a:t>
            </a:r>
            <a:r>
              <a:rPr lang="en-US" dirty="0" err="1"/>
              <a:t>мотивах</a:t>
            </a:r>
            <a:r>
              <a:rPr lang="en-US" dirty="0"/>
              <a:t> </a:t>
            </a:r>
            <a:r>
              <a:rPr lang="en-US" dirty="0" err="1"/>
              <a:t>узоров</a:t>
            </a:r>
            <a:r>
              <a:rPr lang="en-US" dirty="0"/>
              <a:t> </a:t>
            </a:r>
            <a:r>
              <a:rPr lang="en-US" dirty="0" err="1"/>
              <a:t>информацией</a:t>
            </a:r>
            <a:r>
              <a:rPr lang="en-US" dirty="0"/>
              <a:t> </a:t>
            </a:r>
            <a:r>
              <a:rPr lang="en-US" dirty="0" err="1"/>
              <a:t>об</a:t>
            </a:r>
            <a:r>
              <a:rPr lang="en-US" dirty="0"/>
              <a:t> </a:t>
            </a:r>
            <a:r>
              <a:rPr lang="en-US" dirty="0" err="1"/>
              <a:t>истоках</a:t>
            </a:r>
            <a:r>
              <a:rPr lang="en-US" dirty="0"/>
              <a:t> </a:t>
            </a:r>
            <a:r>
              <a:rPr lang="en-US" dirty="0" err="1"/>
              <a:t>культуры</a:t>
            </a:r>
            <a:r>
              <a:rPr lang="en-US" dirty="0"/>
              <a:t> </a:t>
            </a:r>
            <a:r>
              <a:rPr lang="en-US" dirty="0" err="1"/>
              <a:t>народа</a:t>
            </a:r>
            <a:r>
              <a:rPr lang="en-US" dirty="0"/>
              <a:t>, </a:t>
            </a:r>
            <a:r>
              <a:rPr lang="en-US" dirty="0" err="1"/>
              <a:t>ее</a:t>
            </a:r>
            <a:r>
              <a:rPr lang="en-US" dirty="0"/>
              <a:t> </a:t>
            </a:r>
            <a:r>
              <a:rPr lang="en-US" dirty="0" err="1"/>
              <a:t>развитии</a:t>
            </a:r>
            <a:r>
              <a:rPr lang="en-US" dirty="0"/>
              <a:t> </a:t>
            </a:r>
            <a:r>
              <a:rPr lang="en-US" dirty="0" err="1"/>
              <a:t>во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169915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</vt:lpstr>
      <vt:lpstr>Декоративно прикладное искусство Урала. Уральские промыслы</vt:lpstr>
      <vt:lpstr>Урало-сибирская роспись </vt:lpstr>
      <vt:lpstr>Тагильский поднос</vt:lpstr>
      <vt:lpstr>Презентация PowerPoint</vt:lpstr>
      <vt:lpstr>Презентация PowerPoint</vt:lpstr>
      <vt:lpstr>Данный вид декоративно-прикладного искусства зародился на Уралев XVIII веке, как особая форма коллекций самоцветов. В единую композицию в форме скалы или горки соединялись различные минералы: хрусталь, топазы, малахит, агат, гранаты и многие другие, образуя гармоничный «букет» из камней</vt:lpstr>
      <vt:lpstr>Таволожская керамика — русский народный промысел изготовления керамических изделий, существующий на Урале в деревне Верхние Таволги и селе Нижние Таволги Невьянского района Свердловской области, Россия. Таволожская керамика является единственным керамическим народным промыслом в Свердловской области, уникальное производство керамики из местных красной глины считается крупнейшим предприятием народных художественных промыслов Урала  </vt:lpstr>
      <vt:lpstr>Презентация PowerPoint</vt:lpstr>
      <vt:lpstr> Вышивка на Урале</vt:lpstr>
      <vt:lpstr>Уральская кукла</vt:lpstr>
      <vt:lpstr>Уральская кукла</vt:lpstr>
      <vt:lpstr>Уральская кукла</vt:lpstr>
      <vt:lpstr>Уральские куклы</vt:lpstr>
      <vt:lpstr>Резьба по дереву на Урале.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310</cp:revision>
  <dcterms:created xsi:type="dcterms:W3CDTF">2012-07-30T23:42:41Z</dcterms:created>
  <dcterms:modified xsi:type="dcterms:W3CDTF">2019-04-24T20:56:13Z</dcterms:modified>
</cp:coreProperties>
</file>